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9"/>
  </p:notesMasterIdLst>
  <p:sldIdLst>
    <p:sldId id="438" r:id="rId2"/>
    <p:sldId id="316" r:id="rId3"/>
    <p:sldId id="445" r:id="rId4"/>
    <p:sldId id="322" r:id="rId5"/>
    <p:sldId id="394" r:id="rId6"/>
    <p:sldId id="442" r:id="rId7"/>
    <p:sldId id="433" r:id="rId8"/>
    <p:sldId id="379" r:id="rId9"/>
    <p:sldId id="389" r:id="rId10"/>
    <p:sldId id="388" r:id="rId11"/>
    <p:sldId id="400" r:id="rId12"/>
    <p:sldId id="390" r:id="rId13"/>
    <p:sldId id="434" r:id="rId14"/>
    <p:sldId id="397" r:id="rId15"/>
    <p:sldId id="444" r:id="rId16"/>
    <p:sldId id="391" r:id="rId17"/>
    <p:sldId id="293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urhan Bayasi" initials="NB" lastIdx="1" clrIdx="0">
    <p:extLst>
      <p:ext uri="{19B8F6BF-5375-455C-9EA6-DF929625EA0E}">
        <p15:presenceInfo xmlns:p15="http://schemas.microsoft.com/office/powerpoint/2012/main" userId="d24ae0747b2999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72B2"/>
    <a:srgbClr val="A0A0A0"/>
    <a:srgbClr val="A6A6A6"/>
    <a:srgbClr val="D9D9D9"/>
    <a:srgbClr val="545C60"/>
    <a:srgbClr val="2F506F"/>
    <a:srgbClr val="386591"/>
    <a:srgbClr val="2E4F6F"/>
    <a:srgbClr val="274563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87723"/>
  </p:normalViewPr>
  <p:slideViewPr>
    <p:cSldViewPr snapToGrid="0">
      <p:cViewPr varScale="1">
        <p:scale>
          <a:sx n="110" d="100"/>
          <a:sy n="110" d="100"/>
        </p:scale>
        <p:origin x="53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 Siyi" userId="fc0149548d3e3b09" providerId="LiveId" clId="{E35D950F-C7C5-144C-81C9-5A8B735C97E1}"/>
    <pc:docChg chg="modSld">
      <pc:chgData name="Du Siyi" userId="fc0149548d3e3b09" providerId="LiveId" clId="{E35D950F-C7C5-144C-81C9-5A8B735C97E1}" dt="2023-10-12T02:20:02.442" v="0" actId="2"/>
      <pc:docMkLst>
        <pc:docMk/>
      </pc:docMkLst>
      <pc:sldChg chg="modSp mod">
        <pc:chgData name="Du Siyi" userId="fc0149548d3e3b09" providerId="LiveId" clId="{E35D950F-C7C5-144C-81C9-5A8B735C97E1}" dt="2023-10-12T02:20:02.442" v="0" actId="2"/>
        <pc:sldMkLst>
          <pc:docMk/>
          <pc:sldMk cId="4279651296" sldId="438"/>
        </pc:sldMkLst>
        <pc:spChg chg="mod">
          <ac:chgData name="Du Siyi" userId="fc0149548d3e3b09" providerId="LiveId" clId="{E35D950F-C7C5-144C-81C9-5A8B735C97E1}" dt="2023-10-12T02:20:02.442" v="0" actId="2"/>
          <ac:spMkLst>
            <pc:docMk/>
            <pc:sldMk cId="4279651296" sldId="438"/>
            <ac:spMk id="16" creationId="{2FD7A673-39C6-7A92-D1D2-01C36673772F}"/>
          </ac:spMkLst>
        </pc:spChg>
      </pc:sldChg>
    </pc:docChg>
  </pc:docChgLst>
  <pc:docChgLst>
    <pc:chgData name="Du Siyi" userId="fc0149548d3e3b09" providerId="LiveId" clId="{C12355BE-2400-214D-830A-23C63447024F}"/>
    <pc:docChg chg="modSld">
      <pc:chgData name="Du Siyi" userId="fc0149548d3e3b09" providerId="LiveId" clId="{C12355BE-2400-214D-830A-23C63447024F}" dt="2023-09-05T13:23:06.979" v="16" actId="20577"/>
      <pc:docMkLst>
        <pc:docMk/>
      </pc:docMkLst>
      <pc:sldChg chg="modSp mod">
        <pc:chgData name="Du Siyi" userId="fc0149548d3e3b09" providerId="LiveId" clId="{C12355BE-2400-214D-830A-23C63447024F}" dt="2023-09-05T12:27:32.046" v="7" actId="57"/>
        <pc:sldMkLst>
          <pc:docMk/>
          <pc:sldMk cId="3870437351" sldId="317"/>
        </pc:sldMkLst>
        <pc:spChg chg="mod">
          <ac:chgData name="Du Siyi" userId="fc0149548d3e3b09" providerId="LiveId" clId="{C12355BE-2400-214D-830A-23C63447024F}" dt="2023-09-05T12:27:32.046" v="7" actId="57"/>
          <ac:spMkLst>
            <pc:docMk/>
            <pc:sldMk cId="3870437351" sldId="317"/>
            <ac:spMk id="2" creationId="{C53D613D-2164-AE50-4020-B517AB84DB51}"/>
          </ac:spMkLst>
        </pc:spChg>
      </pc:sldChg>
      <pc:sldChg chg="modSp">
        <pc:chgData name="Du Siyi" userId="fc0149548d3e3b09" providerId="LiveId" clId="{C12355BE-2400-214D-830A-23C63447024F}" dt="2023-09-05T13:23:06.979" v="16" actId="20577"/>
        <pc:sldMkLst>
          <pc:docMk/>
          <pc:sldMk cId="2231423382" sldId="318"/>
        </pc:sldMkLst>
        <pc:spChg chg="mod">
          <ac:chgData name="Du Siyi" userId="fc0149548d3e3b09" providerId="LiveId" clId="{C12355BE-2400-214D-830A-23C63447024F}" dt="2023-09-05T13:23:06.979" v="16" actId="20577"/>
          <ac:spMkLst>
            <pc:docMk/>
            <pc:sldMk cId="2231423382" sldId="318"/>
            <ac:spMk id="3" creationId="{FB103A7A-C182-EDBD-29A7-2F350B32E7AB}"/>
          </ac:spMkLst>
        </pc:spChg>
      </pc:sldChg>
      <pc:sldChg chg="modNotesTx">
        <pc:chgData name="Du Siyi" userId="fc0149548d3e3b09" providerId="LiveId" clId="{C12355BE-2400-214D-830A-23C63447024F}" dt="2023-09-05T10:12:20.318" v="0" actId="20577"/>
        <pc:sldMkLst>
          <pc:docMk/>
          <pc:sldMk cId="1362803329" sldId="322"/>
        </pc:sldMkLst>
      </pc:sldChg>
      <pc:sldChg chg="modNotesTx">
        <pc:chgData name="Du Siyi" userId="fc0149548d3e3b09" providerId="LiveId" clId="{C12355BE-2400-214D-830A-23C63447024F}" dt="2023-09-05T10:30:36.127" v="5" actId="20577"/>
        <pc:sldMkLst>
          <pc:docMk/>
          <pc:sldMk cId="1890593301" sldId="374"/>
        </pc:sldMkLst>
      </pc:sldChg>
      <pc:sldChg chg="modNotesTx">
        <pc:chgData name="Du Siyi" userId="fc0149548d3e3b09" providerId="LiveId" clId="{C12355BE-2400-214D-830A-23C63447024F}" dt="2023-09-05T10:38:30.288" v="6" actId="20577"/>
        <pc:sldMkLst>
          <pc:docMk/>
          <pc:sldMk cId="3578438151" sldId="382"/>
        </pc:sldMkLst>
      </pc:sldChg>
      <pc:sldChg chg="modNotesTx">
        <pc:chgData name="Du Siyi" userId="fc0149548d3e3b09" providerId="LiveId" clId="{C12355BE-2400-214D-830A-23C63447024F}" dt="2023-09-05T12:37:01.524" v="14" actId="20577"/>
        <pc:sldMkLst>
          <pc:docMk/>
          <pc:sldMk cId="1002937912" sldId="405"/>
        </pc:sldMkLst>
      </pc:sldChg>
      <pc:sldChg chg="modSp mod">
        <pc:chgData name="Du Siyi" userId="fc0149548d3e3b09" providerId="LiveId" clId="{C12355BE-2400-214D-830A-23C63447024F}" dt="2023-09-05T12:48:33.574" v="15" actId="57"/>
        <pc:sldMkLst>
          <pc:docMk/>
          <pc:sldMk cId="3031890374" sldId="435"/>
        </pc:sldMkLst>
        <pc:spChg chg="mod">
          <ac:chgData name="Du Siyi" userId="fc0149548d3e3b09" providerId="LiveId" clId="{C12355BE-2400-214D-830A-23C63447024F}" dt="2023-09-05T12:48:33.574" v="15" actId="57"/>
          <ac:spMkLst>
            <pc:docMk/>
            <pc:sldMk cId="3031890374" sldId="435"/>
            <ac:spMk id="3" creationId="{00000000-0000-0000-0000-000000000000}"/>
          </ac:spMkLst>
        </pc:spChg>
      </pc:sldChg>
    </pc:docChg>
  </pc:docChgLst>
  <pc:docChgLst>
    <pc:chgData name="Siyi Du" userId="fc0149548d3e3b09" providerId="LiveId" clId="{E35D950F-C7C5-144C-81C9-5A8B735C97E1}"/>
    <pc:docChg chg="modSld">
      <pc:chgData name="Siyi Du" userId="fc0149548d3e3b09" providerId="LiveId" clId="{E35D950F-C7C5-144C-81C9-5A8B735C97E1}" dt="2023-10-12T22:11:07.365" v="5" actId="14100"/>
      <pc:docMkLst>
        <pc:docMk/>
      </pc:docMkLst>
      <pc:sldChg chg="addSp modSp mod">
        <pc:chgData name="Siyi Du" userId="fc0149548d3e3b09" providerId="LiveId" clId="{E35D950F-C7C5-144C-81C9-5A8B735C97E1}" dt="2023-10-12T22:11:07.365" v="5" actId="14100"/>
        <pc:sldMkLst>
          <pc:docMk/>
          <pc:sldMk cId="2045926848" sldId="444"/>
        </pc:sldMkLst>
        <pc:spChg chg="add mod">
          <ac:chgData name="Siyi Du" userId="fc0149548d3e3b09" providerId="LiveId" clId="{E35D950F-C7C5-144C-81C9-5A8B735C97E1}" dt="2023-10-12T22:11:07.365" v="5" actId="14100"/>
          <ac:spMkLst>
            <pc:docMk/>
            <pc:sldMk cId="2045926848" sldId="444"/>
            <ac:spMk id="3" creationId="{D8CB9B23-BFE1-1827-324F-B6B6C4E331EC}"/>
          </ac:spMkLst>
        </pc:spChg>
      </pc:sldChg>
    </pc:docChg>
  </pc:docChgLst>
  <pc:docChgLst>
    <pc:chgData name="Siyi Du" userId="fc0149548d3e3b09" providerId="LiveId" clId="{53EED649-DD55-6346-A3D0-7F730A48D6AD}"/>
    <pc:docChg chg="undo custSel modSld">
      <pc:chgData name="Siyi Du" userId="fc0149548d3e3b09" providerId="LiveId" clId="{53EED649-DD55-6346-A3D0-7F730A48D6AD}" dt="2023-09-02T05:12:12.341" v="2705" actId="20577"/>
      <pc:docMkLst>
        <pc:docMk/>
      </pc:docMkLst>
      <pc:sldChg chg="modNotesTx">
        <pc:chgData name="Siyi Du" userId="fc0149548d3e3b09" providerId="LiveId" clId="{53EED649-DD55-6346-A3D0-7F730A48D6AD}" dt="2023-09-02T02:45:21.590" v="0" actId="20577"/>
        <pc:sldMkLst>
          <pc:docMk/>
          <pc:sldMk cId="2169303307" sldId="257"/>
        </pc:sldMkLst>
      </pc:sldChg>
      <pc:sldChg chg="modSp mod">
        <pc:chgData name="Siyi Du" userId="fc0149548d3e3b09" providerId="LiveId" clId="{53EED649-DD55-6346-A3D0-7F730A48D6AD}" dt="2023-09-02T03:36:14.259" v="492" actId="20577"/>
        <pc:sldMkLst>
          <pc:docMk/>
          <pc:sldMk cId="3059742890" sldId="316"/>
        </pc:sldMkLst>
        <pc:spChg chg="mod">
          <ac:chgData name="Siyi Du" userId="fc0149548d3e3b09" providerId="LiveId" clId="{53EED649-DD55-6346-A3D0-7F730A48D6AD}" dt="2023-09-02T03:36:14.259" v="492" actId="20577"/>
          <ac:spMkLst>
            <pc:docMk/>
            <pc:sldMk cId="3059742890" sldId="316"/>
            <ac:spMk id="3" creationId="{3E186A34-F1CB-68BE-7BC0-B57905AD1D33}"/>
          </ac:spMkLst>
        </pc:spChg>
        <pc:spChg chg="mod">
          <ac:chgData name="Siyi Du" userId="fc0149548d3e3b09" providerId="LiveId" clId="{53EED649-DD55-6346-A3D0-7F730A48D6AD}" dt="2023-09-02T02:56:19.361" v="75" actId="20577"/>
          <ac:spMkLst>
            <pc:docMk/>
            <pc:sldMk cId="3059742890" sldId="316"/>
            <ac:spMk id="22" creationId="{1B0C30DE-4728-F7F7-5A7A-831668B1EFAA}"/>
          </ac:spMkLst>
        </pc:spChg>
        <pc:spChg chg="mod">
          <ac:chgData name="Siyi Du" userId="fc0149548d3e3b09" providerId="LiveId" clId="{53EED649-DD55-6346-A3D0-7F730A48D6AD}" dt="2023-09-02T02:56:08.390" v="73" actId="1035"/>
          <ac:spMkLst>
            <pc:docMk/>
            <pc:sldMk cId="3059742890" sldId="316"/>
            <ac:spMk id="23" creationId="{0B25A771-C417-D0BA-A62B-32DE643AC571}"/>
          </ac:spMkLst>
        </pc:spChg>
        <pc:spChg chg="mod">
          <ac:chgData name="Siyi Du" userId="fc0149548d3e3b09" providerId="LiveId" clId="{53EED649-DD55-6346-A3D0-7F730A48D6AD}" dt="2023-09-02T02:55:57.966" v="67" actId="1035"/>
          <ac:spMkLst>
            <pc:docMk/>
            <pc:sldMk cId="3059742890" sldId="316"/>
            <ac:spMk id="25" creationId="{31C3B330-6B30-89DA-C80C-67C5DFD3AFE5}"/>
          </ac:spMkLst>
        </pc:spChg>
        <pc:spChg chg="mod">
          <ac:chgData name="Siyi Du" userId="fc0149548d3e3b09" providerId="LiveId" clId="{53EED649-DD55-6346-A3D0-7F730A48D6AD}" dt="2023-09-02T02:56:08.390" v="73" actId="1035"/>
          <ac:spMkLst>
            <pc:docMk/>
            <pc:sldMk cId="3059742890" sldId="316"/>
            <ac:spMk id="26" creationId="{F244CBEC-2059-A7B4-B655-161A0FFA3C03}"/>
          </ac:spMkLst>
        </pc:spChg>
        <pc:grpChg chg="mod">
          <ac:chgData name="Siyi Du" userId="fc0149548d3e3b09" providerId="LiveId" clId="{53EED649-DD55-6346-A3D0-7F730A48D6AD}" dt="2023-09-02T02:56:08.390" v="73" actId="1035"/>
          <ac:grpSpMkLst>
            <pc:docMk/>
            <pc:sldMk cId="3059742890" sldId="316"/>
            <ac:grpSpMk id="5" creationId="{00000000-0000-0000-0000-000000000000}"/>
          </ac:grpSpMkLst>
        </pc:grpChg>
        <pc:picChg chg="mod">
          <ac:chgData name="Siyi Du" userId="fc0149548d3e3b09" providerId="LiveId" clId="{53EED649-DD55-6346-A3D0-7F730A48D6AD}" dt="2023-09-02T02:56:08.390" v="73" actId="1035"/>
          <ac:picMkLst>
            <pc:docMk/>
            <pc:sldMk cId="3059742890" sldId="316"/>
            <ac:picMk id="6" creationId="{106AFCB6-7480-DF39-5D4A-1006A806D4AC}"/>
          </ac:picMkLst>
        </pc:picChg>
      </pc:sldChg>
      <pc:sldChg chg="addSp delSp modSp mod modAnim modNotesTx">
        <pc:chgData name="Siyi Du" userId="fc0149548d3e3b09" providerId="LiveId" clId="{53EED649-DD55-6346-A3D0-7F730A48D6AD}" dt="2023-09-02T04:30:02.318" v="1243" actId="1035"/>
        <pc:sldMkLst>
          <pc:docMk/>
          <pc:sldMk cId="2231423382" sldId="318"/>
        </pc:sldMkLst>
        <pc:spChg chg="mod">
          <ac:chgData name="Siyi Du" userId="fc0149548d3e3b09" providerId="LiveId" clId="{53EED649-DD55-6346-A3D0-7F730A48D6AD}" dt="2023-09-02T03:40:10.873" v="626" actId="57"/>
          <ac:spMkLst>
            <pc:docMk/>
            <pc:sldMk cId="2231423382" sldId="318"/>
            <ac:spMk id="3" creationId="{FB103A7A-C182-EDBD-29A7-2F350B32E7AB}"/>
          </ac:spMkLst>
        </pc:spChg>
        <pc:spChg chg="mod">
          <ac:chgData name="Siyi Du" userId="fc0149548d3e3b09" providerId="LiveId" clId="{53EED649-DD55-6346-A3D0-7F730A48D6AD}" dt="2023-09-02T03:51:58.557" v="1241" actId="1036"/>
          <ac:spMkLst>
            <pc:docMk/>
            <pc:sldMk cId="2231423382" sldId="318"/>
            <ac:spMk id="5" creationId="{8FB19E43-742D-4995-C4DA-0A92237D865B}"/>
          </ac:spMkLst>
        </pc:spChg>
        <pc:spChg chg="mod topLvl">
          <ac:chgData name="Siyi Du" userId="fc0149548d3e3b09" providerId="LiveId" clId="{53EED649-DD55-6346-A3D0-7F730A48D6AD}" dt="2023-09-02T03:48:29.401" v="1187" actId="164"/>
          <ac:spMkLst>
            <pc:docMk/>
            <pc:sldMk cId="2231423382" sldId="318"/>
            <ac:spMk id="7" creationId="{A2F86BFA-74F2-FECF-294E-E248FC8A5169}"/>
          </ac:spMkLst>
        </pc:spChg>
        <pc:spChg chg="mod topLvl">
          <ac:chgData name="Siyi Du" userId="fc0149548d3e3b09" providerId="LiveId" clId="{53EED649-DD55-6346-A3D0-7F730A48D6AD}" dt="2023-09-02T03:48:29.401" v="1187" actId="164"/>
          <ac:spMkLst>
            <pc:docMk/>
            <pc:sldMk cId="2231423382" sldId="318"/>
            <ac:spMk id="9" creationId="{C950B155-4F73-3D3C-A903-13133F34DAF3}"/>
          </ac:spMkLst>
        </pc:spChg>
        <pc:spChg chg="add mod">
          <ac:chgData name="Siyi Du" userId="fc0149548d3e3b09" providerId="LiveId" clId="{53EED649-DD55-6346-A3D0-7F730A48D6AD}" dt="2023-09-02T04:30:02.318" v="1243" actId="1035"/>
          <ac:spMkLst>
            <pc:docMk/>
            <pc:sldMk cId="2231423382" sldId="318"/>
            <ac:spMk id="12" creationId="{AA0CC47D-CBCD-424A-EE33-630A7C8AD176}"/>
          </ac:spMkLst>
        </pc:spChg>
        <pc:spChg chg="mod topLvl">
          <ac:chgData name="Siyi Du" userId="fc0149548d3e3b09" providerId="LiveId" clId="{53EED649-DD55-6346-A3D0-7F730A48D6AD}" dt="2023-09-02T03:49:05.787" v="1195" actId="164"/>
          <ac:spMkLst>
            <pc:docMk/>
            <pc:sldMk cId="2231423382" sldId="318"/>
            <ac:spMk id="14" creationId="{FCDA5ACC-C864-08A1-1772-22767BD82B33}"/>
          </ac:spMkLst>
        </pc:spChg>
        <pc:spChg chg="mod topLvl">
          <ac:chgData name="Siyi Du" userId="fc0149548d3e3b09" providerId="LiveId" clId="{53EED649-DD55-6346-A3D0-7F730A48D6AD}" dt="2023-09-02T03:49:05.787" v="1195" actId="164"/>
          <ac:spMkLst>
            <pc:docMk/>
            <pc:sldMk cId="2231423382" sldId="318"/>
            <ac:spMk id="15" creationId="{3DB82C4B-BD59-5C18-4ECD-1DA5A7F04869}"/>
          </ac:spMkLst>
        </pc:spChg>
        <pc:spChg chg="mod topLvl">
          <ac:chgData name="Siyi Du" userId="fc0149548d3e3b09" providerId="LiveId" clId="{53EED649-DD55-6346-A3D0-7F730A48D6AD}" dt="2023-09-02T03:49:05.787" v="1195" actId="164"/>
          <ac:spMkLst>
            <pc:docMk/>
            <pc:sldMk cId="2231423382" sldId="318"/>
            <ac:spMk id="32" creationId="{76DB5AD8-5626-A3A1-F10C-FCDE14AE86C6}"/>
          </ac:spMkLst>
        </pc:spChg>
        <pc:spChg chg="mod topLvl">
          <ac:chgData name="Siyi Du" userId="fc0149548d3e3b09" providerId="LiveId" clId="{53EED649-DD55-6346-A3D0-7F730A48D6AD}" dt="2023-09-02T03:51:16.426" v="1219" actId="255"/>
          <ac:spMkLst>
            <pc:docMk/>
            <pc:sldMk cId="2231423382" sldId="318"/>
            <ac:spMk id="33" creationId="{B1CE3A9C-EFAC-88B3-F4F2-8364EB2DE003}"/>
          </ac:spMkLst>
        </pc:spChg>
        <pc:spChg chg="mod topLvl">
          <ac:chgData name="Siyi Du" userId="fc0149548d3e3b09" providerId="LiveId" clId="{53EED649-DD55-6346-A3D0-7F730A48D6AD}" dt="2023-09-02T03:51:48.086" v="1237" actId="1036"/>
          <ac:spMkLst>
            <pc:docMk/>
            <pc:sldMk cId="2231423382" sldId="318"/>
            <ac:spMk id="34" creationId="{F5FB3272-A809-D3DD-EE8D-74A4EFB91545}"/>
          </ac:spMkLst>
        </pc:spChg>
        <pc:grpChg chg="del">
          <ac:chgData name="Siyi Du" userId="fc0149548d3e3b09" providerId="LiveId" clId="{53EED649-DD55-6346-A3D0-7F730A48D6AD}" dt="2023-09-02T03:47:39.696" v="1176" actId="165"/>
          <ac:grpSpMkLst>
            <pc:docMk/>
            <pc:sldMk cId="2231423382" sldId="318"/>
            <ac:grpSpMk id="8" creationId="{00000000-0000-0000-0000-000000000000}"/>
          </ac:grpSpMkLst>
        </pc:grpChg>
        <pc:grpChg chg="del">
          <ac:chgData name="Siyi Du" userId="fc0149548d3e3b09" providerId="LiveId" clId="{53EED649-DD55-6346-A3D0-7F730A48D6AD}" dt="2023-09-02T03:48:03.484" v="1177" actId="165"/>
          <ac:grpSpMkLst>
            <pc:docMk/>
            <pc:sldMk cId="2231423382" sldId="318"/>
            <ac:grpSpMk id="11" creationId="{00000000-0000-0000-0000-000000000000}"/>
          </ac:grpSpMkLst>
        </pc:grpChg>
        <pc:grpChg chg="add mod">
          <ac:chgData name="Siyi Du" userId="fc0149548d3e3b09" providerId="LiveId" clId="{53EED649-DD55-6346-A3D0-7F730A48D6AD}" dt="2023-09-02T03:51:31.288" v="1221" actId="14100"/>
          <ac:grpSpMkLst>
            <pc:docMk/>
            <pc:sldMk cId="2231423382" sldId="318"/>
            <ac:grpSpMk id="16" creationId="{A6885047-5360-5D98-3DAE-10CD3975DA96}"/>
          </ac:grpSpMkLst>
        </pc:grpChg>
        <pc:grpChg chg="add mod">
          <ac:chgData name="Siyi Du" userId="fc0149548d3e3b09" providerId="LiveId" clId="{53EED649-DD55-6346-A3D0-7F730A48D6AD}" dt="2023-09-02T03:48:48.787" v="1192" actId="164"/>
          <ac:grpSpMkLst>
            <pc:docMk/>
            <pc:sldMk cId="2231423382" sldId="318"/>
            <ac:grpSpMk id="17" creationId="{CC5099A1-87FA-238E-1FD1-2D69179E49BC}"/>
          </ac:grpSpMkLst>
        </pc:grpChg>
        <pc:grpChg chg="add mod">
          <ac:chgData name="Siyi Du" userId="fc0149548d3e3b09" providerId="LiveId" clId="{53EED649-DD55-6346-A3D0-7F730A48D6AD}" dt="2023-09-02T03:51:43.607" v="1228" actId="1036"/>
          <ac:grpSpMkLst>
            <pc:docMk/>
            <pc:sldMk cId="2231423382" sldId="318"/>
            <ac:grpSpMk id="18" creationId="{EF394489-6C6B-280A-7AEE-CAA5900526CF}"/>
          </ac:grpSpMkLst>
        </pc:grpChg>
        <pc:picChg chg="mod topLvl">
          <ac:chgData name="Siyi Du" userId="fc0149548d3e3b09" providerId="LiveId" clId="{53EED649-DD55-6346-A3D0-7F730A48D6AD}" dt="2023-09-02T03:49:05.787" v="1195" actId="164"/>
          <ac:picMkLst>
            <pc:docMk/>
            <pc:sldMk cId="2231423382" sldId="318"/>
            <ac:picMk id="13" creationId="{848B43A9-C5ED-D069-A7D6-A0236897AF33}"/>
          </ac:picMkLst>
        </pc:picChg>
        <pc:picChg chg="mod topLvl">
          <ac:chgData name="Siyi Du" userId="fc0149548d3e3b09" providerId="LiveId" clId="{53EED649-DD55-6346-A3D0-7F730A48D6AD}" dt="2023-09-02T03:48:29.401" v="1187" actId="164"/>
          <ac:picMkLst>
            <pc:docMk/>
            <pc:sldMk cId="2231423382" sldId="318"/>
            <ac:picMk id="19" creationId="{804B5AF2-2633-917B-7348-CDE2C8760C0D}"/>
          </ac:picMkLst>
        </pc:picChg>
        <pc:picChg chg="mod topLvl">
          <ac:chgData name="Siyi Du" userId="fc0149548d3e3b09" providerId="LiveId" clId="{53EED649-DD55-6346-A3D0-7F730A48D6AD}" dt="2023-09-02T03:48:29.401" v="1187" actId="164"/>
          <ac:picMkLst>
            <pc:docMk/>
            <pc:sldMk cId="2231423382" sldId="318"/>
            <ac:picMk id="20" creationId="{982FE9E9-35C6-6C28-E099-F8B9152C2549}"/>
          </ac:picMkLst>
        </pc:picChg>
        <pc:cxnChg chg="mod topLvl">
          <ac:chgData name="Siyi Du" userId="fc0149548d3e3b09" providerId="LiveId" clId="{53EED649-DD55-6346-A3D0-7F730A48D6AD}" dt="2023-09-02T03:48:29.401" v="1187" actId="164"/>
          <ac:cxnSpMkLst>
            <pc:docMk/>
            <pc:sldMk cId="2231423382" sldId="318"/>
            <ac:cxnSpMk id="10" creationId="{90BE037D-E60E-F0A2-08CB-F2F255392122}"/>
          </ac:cxnSpMkLst>
        </pc:cxnChg>
        <pc:cxnChg chg="mod topLvl">
          <ac:chgData name="Siyi Du" userId="fc0149548d3e3b09" providerId="LiveId" clId="{53EED649-DD55-6346-A3D0-7F730A48D6AD}" dt="2023-09-02T03:48:29.401" v="1187" actId="164"/>
          <ac:cxnSpMkLst>
            <pc:docMk/>
            <pc:sldMk cId="2231423382" sldId="318"/>
            <ac:cxnSpMk id="22" creationId="{EBB24BCA-271D-DA46-AEB3-DCA5F59BE6D2}"/>
          </ac:cxnSpMkLst>
        </pc:cxnChg>
        <pc:cxnChg chg="mod topLvl">
          <ac:chgData name="Siyi Du" userId="fc0149548d3e3b09" providerId="LiveId" clId="{53EED649-DD55-6346-A3D0-7F730A48D6AD}" dt="2023-09-02T03:49:05.787" v="1195" actId="164"/>
          <ac:cxnSpMkLst>
            <pc:docMk/>
            <pc:sldMk cId="2231423382" sldId="318"/>
            <ac:cxnSpMk id="25" creationId="{14AA0319-08A5-7E57-97B9-21E622830CC8}"/>
          </ac:cxnSpMkLst>
        </pc:cxnChg>
        <pc:cxnChg chg="mod topLvl">
          <ac:chgData name="Siyi Du" userId="fc0149548d3e3b09" providerId="LiveId" clId="{53EED649-DD55-6346-A3D0-7F730A48D6AD}" dt="2023-09-02T03:49:05.787" v="1195" actId="164"/>
          <ac:cxnSpMkLst>
            <pc:docMk/>
            <pc:sldMk cId="2231423382" sldId="318"/>
            <ac:cxnSpMk id="31" creationId="{FA041151-9559-15AC-18ED-7CA72447E6A3}"/>
          </ac:cxnSpMkLst>
        </pc:cxnChg>
      </pc:sldChg>
      <pc:sldChg chg="modSp mod">
        <pc:chgData name="Siyi Du" userId="fc0149548d3e3b09" providerId="LiveId" clId="{53EED649-DD55-6346-A3D0-7F730A48D6AD}" dt="2023-09-02T04:30:35.330" v="1246" actId="207"/>
        <pc:sldMkLst>
          <pc:docMk/>
          <pc:sldMk cId="4203390773" sldId="319"/>
        </pc:sldMkLst>
        <pc:spChg chg="mod">
          <ac:chgData name="Siyi Du" userId="fc0149548d3e3b09" providerId="LiveId" clId="{53EED649-DD55-6346-A3D0-7F730A48D6AD}" dt="2023-09-02T04:30:30.573" v="1244" actId="207"/>
          <ac:spMkLst>
            <pc:docMk/>
            <pc:sldMk cId="4203390773" sldId="319"/>
            <ac:spMk id="15" creationId="{D3E2FDDD-F1EC-4A85-2C5F-CB82E8C4B5D6}"/>
          </ac:spMkLst>
        </pc:spChg>
        <pc:spChg chg="mod">
          <ac:chgData name="Siyi Du" userId="fc0149548d3e3b09" providerId="LiveId" clId="{53EED649-DD55-6346-A3D0-7F730A48D6AD}" dt="2023-09-02T04:30:33.110" v="1245" actId="207"/>
          <ac:spMkLst>
            <pc:docMk/>
            <pc:sldMk cId="4203390773" sldId="319"/>
            <ac:spMk id="16" creationId="{D3E2FDDD-F1EC-4A85-2C5F-CB82E8C4B5D6}"/>
          </ac:spMkLst>
        </pc:spChg>
        <pc:spChg chg="mod">
          <ac:chgData name="Siyi Du" userId="fc0149548d3e3b09" providerId="LiveId" clId="{53EED649-DD55-6346-A3D0-7F730A48D6AD}" dt="2023-09-02T04:30:35.330" v="1246" actId="207"/>
          <ac:spMkLst>
            <pc:docMk/>
            <pc:sldMk cId="4203390773" sldId="319"/>
            <ac:spMk id="17" creationId="{D3E2FDDD-F1EC-4A85-2C5F-CB82E8C4B5D6}"/>
          </ac:spMkLst>
        </pc:spChg>
      </pc:sldChg>
      <pc:sldChg chg="addSp delSp modSp mod modNotesTx">
        <pc:chgData name="Siyi Du" userId="fc0149548d3e3b09" providerId="LiveId" clId="{53EED649-DD55-6346-A3D0-7F730A48D6AD}" dt="2023-09-02T05:12:12.341" v="2705" actId="20577"/>
        <pc:sldMkLst>
          <pc:docMk/>
          <pc:sldMk cId="2871016511" sldId="320"/>
        </pc:sldMkLst>
        <pc:spChg chg="add mod">
          <ac:chgData name="Siyi Du" userId="fc0149548d3e3b09" providerId="LiveId" clId="{53EED649-DD55-6346-A3D0-7F730A48D6AD}" dt="2023-09-02T04:48:49.763" v="1511" actId="1035"/>
          <ac:spMkLst>
            <pc:docMk/>
            <pc:sldMk cId="2871016511" sldId="320"/>
            <ac:spMk id="6" creationId="{24CFF855-4E21-4D9C-C514-89AE3AD08495}"/>
          </ac:spMkLst>
        </pc:spChg>
        <pc:spChg chg="add mod">
          <ac:chgData name="Siyi Du" userId="fc0149548d3e3b09" providerId="LiveId" clId="{53EED649-DD55-6346-A3D0-7F730A48D6AD}" dt="2023-09-02T04:49:01.426" v="1514" actId="1076"/>
          <ac:spMkLst>
            <pc:docMk/>
            <pc:sldMk cId="2871016511" sldId="320"/>
            <ac:spMk id="7" creationId="{22912413-6AC8-4C22-85BF-6856F3A1D21D}"/>
          </ac:spMkLst>
        </pc:spChg>
        <pc:spChg chg="mod">
          <ac:chgData name="Siyi Du" userId="fc0149548d3e3b09" providerId="LiveId" clId="{53EED649-DD55-6346-A3D0-7F730A48D6AD}" dt="2023-09-02T04:49:08.972" v="1522" actId="1036"/>
          <ac:spMkLst>
            <pc:docMk/>
            <pc:sldMk cId="2871016511" sldId="320"/>
            <ac:spMk id="17" creationId="{9CE8D49B-EF72-CBEE-F8A1-8203F735D08B}"/>
          </ac:spMkLst>
        </pc:spChg>
        <pc:picChg chg="add del mod modCrop">
          <ac:chgData name="Siyi Du" userId="fc0149548d3e3b09" providerId="LiveId" clId="{53EED649-DD55-6346-A3D0-7F730A48D6AD}" dt="2023-09-02T04:55:22.927" v="1584" actId="478"/>
          <ac:picMkLst>
            <pc:docMk/>
            <pc:sldMk cId="2871016511" sldId="320"/>
            <ac:picMk id="5" creationId="{8136DF02-6D02-EABE-FD03-58950C8E881B}"/>
          </ac:picMkLst>
        </pc:picChg>
        <pc:picChg chg="add mod modCrop">
          <ac:chgData name="Siyi Du" userId="fc0149548d3e3b09" providerId="LiveId" clId="{53EED649-DD55-6346-A3D0-7F730A48D6AD}" dt="2023-09-02T04:55:58.801" v="1593" actId="1076"/>
          <ac:picMkLst>
            <pc:docMk/>
            <pc:sldMk cId="2871016511" sldId="320"/>
            <ac:picMk id="8" creationId="{34981A25-C530-E2CE-23A8-08AC69C34D09}"/>
          </ac:picMkLst>
        </pc:picChg>
        <pc:picChg chg="mod">
          <ac:chgData name="Siyi Du" userId="fc0149548d3e3b09" providerId="LiveId" clId="{53EED649-DD55-6346-A3D0-7F730A48D6AD}" dt="2023-09-02T04:49:08.972" v="1522" actId="1036"/>
          <ac:picMkLst>
            <pc:docMk/>
            <pc:sldMk cId="2871016511" sldId="320"/>
            <ac:picMk id="13" creationId="{C06F7A74-283C-3556-362C-62F8BC865814}"/>
          </ac:picMkLst>
        </pc:picChg>
      </pc:sldChg>
      <pc:sldChg chg="addSp delSp modSp mod modAnim">
        <pc:chgData name="Siyi Du" userId="fc0149548d3e3b09" providerId="LiveId" clId="{53EED649-DD55-6346-A3D0-7F730A48D6AD}" dt="2023-09-02T04:35:12.144" v="1362"/>
        <pc:sldMkLst>
          <pc:docMk/>
          <pc:sldMk cId="1823820089" sldId="324"/>
        </pc:sldMkLst>
        <pc:spChg chg="mod">
          <ac:chgData name="Siyi Du" userId="fc0149548d3e3b09" providerId="LiveId" clId="{53EED649-DD55-6346-A3D0-7F730A48D6AD}" dt="2023-09-02T04:32:46.789" v="1276" actId="1076"/>
          <ac:spMkLst>
            <pc:docMk/>
            <pc:sldMk cId="1823820089" sldId="324"/>
            <ac:spMk id="8" creationId="{7BC7FE56-FAE6-6B92-150C-F2A5E9C901A6}"/>
          </ac:spMkLst>
        </pc:spChg>
        <pc:spChg chg="add del mod">
          <ac:chgData name="Siyi Du" userId="fc0149548d3e3b09" providerId="LiveId" clId="{53EED649-DD55-6346-A3D0-7F730A48D6AD}" dt="2023-09-02T04:33:52.832" v="1335" actId="478"/>
          <ac:spMkLst>
            <pc:docMk/>
            <pc:sldMk cId="1823820089" sldId="324"/>
            <ac:spMk id="13" creationId="{E75A993D-AAF1-D446-2B0E-E13FBEFF5521}"/>
          </ac:spMkLst>
        </pc:spChg>
        <pc:spChg chg="add mod">
          <ac:chgData name="Siyi Du" userId="fc0149548d3e3b09" providerId="LiveId" clId="{53EED649-DD55-6346-A3D0-7F730A48D6AD}" dt="2023-09-02T04:33:43.036" v="1332" actId="57"/>
          <ac:spMkLst>
            <pc:docMk/>
            <pc:sldMk cId="1823820089" sldId="324"/>
            <ac:spMk id="14" creationId="{2F24E321-30FA-7D21-BEAB-A60B83BA32FD}"/>
          </ac:spMkLst>
        </pc:spChg>
        <pc:spChg chg="add mod">
          <ac:chgData name="Siyi Du" userId="fc0149548d3e3b09" providerId="LiveId" clId="{53EED649-DD55-6346-A3D0-7F730A48D6AD}" dt="2023-09-02T04:34:41.949" v="1360" actId="1076"/>
          <ac:spMkLst>
            <pc:docMk/>
            <pc:sldMk cId="1823820089" sldId="324"/>
            <ac:spMk id="15" creationId="{E190E133-D7CE-A5C1-06E3-C044ECBA5D13}"/>
          </ac:spMkLst>
        </pc:spChg>
      </pc:sldChg>
    </pc:docChg>
  </pc:docChgLst>
  <pc:docChgLst>
    <pc:chgData name="Du Siyi" userId="fc0149548d3e3b09" providerId="LiveId" clId="{C5DC6799-2326-C746-B780-D24BAF188FA8}"/>
    <pc:docChg chg="undo custSel modSld">
      <pc:chgData name="Du Siyi" userId="fc0149548d3e3b09" providerId="LiveId" clId="{C5DC6799-2326-C746-B780-D24BAF188FA8}" dt="2023-08-29T10:34:00.658" v="57" actId="20577"/>
      <pc:docMkLst>
        <pc:docMk/>
      </pc:docMkLst>
      <pc:sldChg chg="modSp">
        <pc:chgData name="Du Siyi" userId="fc0149548d3e3b09" providerId="LiveId" clId="{C5DC6799-2326-C746-B780-D24BAF188FA8}" dt="2023-08-29T10:32:49.268" v="45" actId="57"/>
        <pc:sldMkLst>
          <pc:docMk/>
          <pc:sldMk cId="3660624082" sldId="323"/>
        </pc:sldMkLst>
        <pc:spChg chg="mod">
          <ac:chgData name="Du Siyi" userId="fc0149548d3e3b09" providerId="LiveId" clId="{C5DC6799-2326-C746-B780-D24BAF188FA8}" dt="2023-08-29T10:32:49.268" v="45" actId="57"/>
          <ac:spMkLst>
            <pc:docMk/>
            <pc:sldMk cId="3660624082" sldId="323"/>
            <ac:spMk id="3" creationId="{EA18165D-2E3C-E899-82BE-9DDA5F6A8C3B}"/>
          </ac:spMkLst>
        </pc:spChg>
        <pc:spChg chg="mod">
          <ac:chgData name="Du Siyi" userId="fc0149548d3e3b09" providerId="LiveId" clId="{C5DC6799-2326-C746-B780-D24BAF188FA8}" dt="2023-08-29T10:32:30.339" v="40" actId="57"/>
          <ac:spMkLst>
            <pc:docMk/>
            <pc:sldMk cId="3660624082" sldId="323"/>
            <ac:spMk id="7" creationId="{7F626A5D-4804-6AC5-A116-4007EC366DA3}"/>
          </ac:spMkLst>
        </pc:spChg>
        <pc:spChg chg="mod">
          <ac:chgData name="Du Siyi" userId="fc0149548d3e3b09" providerId="LiveId" clId="{C5DC6799-2326-C746-B780-D24BAF188FA8}" dt="2023-08-29T10:32:39.581" v="42" actId="57"/>
          <ac:spMkLst>
            <pc:docMk/>
            <pc:sldMk cId="3660624082" sldId="323"/>
            <ac:spMk id="10" creationId="{18C650C2-232A-B213-E2CD-3BEC4F58CB18}"/>
          </ac:spMkLst>
        </pc:spChg>
      </pc:sldChg>
      <pc:sldChg chg="modAnim">
        <pc:chgData name="Du Siyi" userId="fc0149548d3e3b09" providerId="LiveId" clId="{C5DC6799-2326-C746-B780-D24BAF188FA8}" dt="2023-08-28T02:26:15.898" v="1"/>
        <pc:sldMkLst>
          <pc:docMk/>
          <pc:sldMk cId="1637336688" sldId="370"/>
        </pc:sldMkLst>
      </pc:sldChg>
      <pc:sldChg chg="modAnim">
        <pc:chgData name="Du Siyi" userId="fc0149548d3e3b09" providerId="LiveId" clId="{C5DC6799-2326-C746-B780-D24BAF188FA8}" dt="2023-08-28T03:04:51.582" v="6"/>
        <pc:sldMkLst>
          <pc:docMk/>
          <pc:sldMk cId="635531098" sldId="396"/>
        </pc:sldMkLst>
      </pc:sldChg>
      <pc:sldChg chg="modSp mod">
        <pc:chgData name="Du Siyi" userId="fc0149548d3e3b09" providerId="LiveId" clId="{C5DC6799-2326-C746-B780-D24BAF188FA8}" dt="2023-08-29T10:33:47.510" v="53" actId="20577"/>
        <pc:sldMkLst>
          <pc:docMk/>
          <pc:sldMk cId="2080653368" sldId="402"/>
        </pc:sldMkLst>
        <pc:spChg chg="mod">
          <ac:chgData name="Du Siyi" userId="fc0149548d3e3b09" providerId="LiveId" clId="{C5DC6799-2326-C746-B780-D24BAF188FA8}" dt="2023-08-29T10:33:47.510" v="53" actId="20577"/>
          <ac:spMkLst>
            <pc:docMk/>
            <pc:sldMk cId="2080653368" sldId="402"/>
            <ac:spMk id="9" creationId="{F3A9FF42-8425-7487-1FFF-70D76757B517}"/>
          </ac:spMkLst>
        </pc:spChg>
      </pc:sldChg>
      <pc:sldChg chg="modSp mod">
        <pc:chgData name="Du Siyi" userId="fc0149548d3e3b09" providerId="LiveId" clId="{C5DC6799-2326-C746-B780-D24BAF188FA8}" dt="2023-08-29T10:34:00.658" v="57" actId="20577"/>
        <pc:sldMkLst>
          <pc:docMk/>
          <pc:sldMk cId="2237279691" sldId="403"/>
        </pc:sldMkLst>
        <pc:spChg chg="mod">
          <ac:chgData name="Du Siyi" userId="fc0149548d3e3b09" providerId="LiveId" clId="{C5DC6799-2326-C746-B780-D24BAF188FA8}" dt="2023-08-29T10:34:00.658" v="57" actId="20577"/>
          <ac:spMkLst>
            <pc:docMk/>
            <pc:sldMk cId="2237279691" sldId="403"/>
            <ac:spMk id="13" creationId="{12E5B897-6990-95BE-47BF-4972C5BEBF41}"/>
          </ac:spMkLst>
        </pc:spChg>
      </pc:sldChg>
      <pc:sldChg chg="modSp mod">
        <pc:chgData name="Du Siyi" userId="fc0149548d3e3b09" providerId="LiveId" clId="{C5DC6799-2326-C746-B780-D24BAF188FA8}" dt="2023-08-29T10:31:45.713" v="37" actId="113"/>
        <pc:sldMkLst>
          <pc:docMk/>
          <pc:sldMk cId="3086357937" sldId="414"/>
        </pc:sldMkLst>
        <pc:spChg chg="mod">
          <ac:chgData name="Du Siyi" userId="fc0149548d3e3b09" providerId="LiveId" clId="{C5DC6799-2326-C746-B780-D24BAF188FA8}" dt="2023-08-29T10:31:45.713" v="37" actId="113"/>
          <ac:spMkLst>
            <pc:docMk/>
            <pc:sldMk cId="3086357937" sldId="414"/>
            <ac:spMk id="3" creationId="{00000000-0000-0000-0000-000000000000}"/>
          </ac:spMkLst>
        </pc:spChg>
      </pc:sldChg>
      <pc:sldChg chg="delSp modSp mod">
        <pc:chgData name="Du Siyi" userId="fc0149548d3e3b09" providerId="LiveId" clId="{C5DC6799-2326-C746-B780-D24BAF188FA8}" dt="2023-08-29T10:31:30.275" v="35" actId="478"/>
        <pc:sldMkLst>
          <pc:docMk/>
          <pc:sldMk cId="3607918446" sldId="416"/>
        </pc:sldMkLst>
        <pc:spChg chg="del mod">
          <ac:chgData name="Du Siyi" userId="fc0149548d3e3b09" providerId="LiveId" clId="{C5DC6799-2326-C746-B780-D24BAF188FA8}" dt="2023-08-29T10:31:30.275" v="35" actId="478"/>
          <ac:spMkLst>
            <pc:docMk/>
            <pc:sldMk cId="3607918446" sldId="416"/>
            <ac:spMk id="3" creationId="{00000000-0000-0000-0000-000000000000}"/>
          </ac:spMkLst>
        </pc:spChg>
      </pc:sldChg>
      <pc:sldChg chg="addSp modSp mod">
        <pc:chgData name="Du Siyi" userId="fc0149548d3e3b09" providerId="LiveId" clId="{C5DC6799-2326-C746-B780-D24BAF188FA8}" dt="2023-08-29T10:31:53.707" v="39" actId="12"/>
        <pc:sldMkLst>
          <pc:docMk/>
          <pc:sldMk cId="4057600634" sldId="417"/>
        </pc:sldMkLst>
        <pc:spChg chg="mod">
          <ac:chgData name="Du Siyi" userId="fc0149548d3e3b09" providerId="LiveId" clId="{C5DC6799-2326-C746-B780-D24BAF188FA8}" dt="2023-08-29T10:31:53.707" v="39" actId="12"/>
          <ac:spMkLst>
            <pc:docMk/>
            <pc:sldMk cId="4057600634" sldId="417"/>
            <ac:spMk id="3" creationId="{00000000-0000-0000-0000-000000000000}"/>
          </ac:spMkLst>
        </pc:spChg>
        <pc:spChg chg="add mod">
          <ac:chgData name="Du Siyi" userId="fc0149548d3e3b09" providerId="LiveId" clId="{C5DC6799-2326-C746-B780-D24BAF188FA8}" dt="2023-08-29T10:31:06.020" v="30" actId="1076"/>
          <ac:spMkLst>
            <pc:docMk/>
            <pc:sldMk cId="4057600634" sldId="417"/>
            <ac:spMk id="6" creationId="{7436C393-62D3-7AAB-389E-5CB3712D6E89}"/>
          </ac:spMkLst>
        </pc:spChg>
        <pc:picChg chg="add mod">
          <ac:chgData name="Du Siyi" userId="fc0149548d3e3b09" providerId="LiveId" clId="{C5DC6799-2326-C746-B780-D24BAF188FA8}" dt="2023-08-29T10:31:07.805" v="31" actId="1076"/>
          <ac:picMkLst>
            <pc:docMk/>
            <pc:sldMk cId="4057600634" sldId="417"/>
            <ac:picMk id="5" creationId="{0A1A0797-114C-34E6-26BC-0476228C5DFA}"/>
          </ac:picMkLst>
        </pc:picChg>
      </pc:sldChg>
      <pc:sldChg chg="delSp">
        <pc:chgData name="Du Siyi" userId="fc0149548d3e3b09" providerId="LiveId" clId="{C5DC6799-2326-C746-B780-D24BAF188FA8}" dt="2023-08-29T10:31:20.093" v="33" actId="478"/>
        <pc:sldMkLst>
          <pc:docMk/>
          <pc:sldMk cId="4038926384" sldId="419"/>
        </pc:sldMkLst>
        <pc:spChg chg="del">
          <ac:chgData name="Du Siyi" userId="fc0149548d3e3b09" providerId="LiveId" clId="{C5DC6799-2326-C746-B780-D24BAF188FA8}" dt="2023-08-29T10:31:20.093" v="33" actId="478"/>
          <ac:spMkLst>
            <pc:docMk/>
            <pc:sldMk cId="4038926384" sldId="419"/>
            <ac:spMk id="3" creationId="{00000000-0000-0000-0000-000000000000}"/>
          </ac:spMkLst>
        </pc:spChg>
      </pc:sldChg>
    </pc:docChg>
  </pc:docChgLst>
  <pc:docChgLst>
    <pc:chgData name="Siyi Du" userId="fc0149548d3e3b09" providerId="LiveId" clId="{C5DC6799-2326-C746-B780-D24BAF188FA8}"/>
    <pc:docChg chg="undo custSel addSld delSld modSld sldOrd modShowInfo">
      <pc:chgData name="Siyi Du" userId="fc0149548d3e3b09" providerId="LiveId" clId="{C5DC6799-2326-C746-B780-D24BAF188FA8}" dt="2023-08-30T04:29:21.969" v="19311" actId="20577"/>
      <pc:docMkLst>
        <pc:docMk/>
      </pc:docMkLst>
      <pc:sldChg chg="modSp mod modNotesTx">
        <pc:chgData name="Siyi Du" userId="fc0149548d3e3b09" providerId="LiveId" clId="{C5DC6799-2326-C746-B780-D24BAF188FA8}" dt="2023-08-30T04:29:21.969" v="19311" actId="20577"/>
        <pc:sldMkLst>
          <pc:docMk/>
          <pc:sldMk cId="2169303307" sldId="257"/>
        </pc:sldMkLst>
        <pc:spChg chg="mod">
          <ac:chgData name="Siyi Du" userId="fc0149548d3e3b09" providerId="LiveId" clId="{C5DC6799-2326-C746-B780-D24BAF188FA8}" dt="2023-08-12T12:58:01.836" v="117" actId="20577"/>
          <ac:spMkLst>
            <pc:docMk/>
            <pc:sldMk cId="2169303307" sldId="257"/>
            <ac:spMk id="2" creationId="{00000000-0000-0000-0000-000000000000}"/>
          </ac:spMkLst>
        </pc:spChg>
        <pc:spChg chg="mod">
          <ac:chgData name="Siyi Du" userId="fc0149548d3e3b09" providerId="LiveId" clId="{C5DC6799-2326-C746-B780-D24BAF188FA8}" dt="2023-08-12T12:56:30.583" v="4" actId="113"/>
          <ac:spMkLst>
            <pc:docMk/>
            <pc:sldMk cId="2169303307" sldId="257"/>
            <ac:spMk id="3" creationId="{00000000-0000-0000-0000-000000000000}"/>
          </ac:spMkLst>
        </pc:spChg>
      </pc:sldChg>
      <pc:sldChg chg="modSp mod modAnim modNotesTx">
        <pc:chgData name="Siyi Du" userId="fc0149548d3e3b09" providerId="LiveId" clId="{C5DC6799-2326-C746-B780-D24BAF188FA8}" dt="2023-08-27T12:28:05.456" v="17617" actId="5793"/>
        <pc:sldMkLst>
          <pc:docMk/>
          <pc:sldMk cId="649293190" sldId="258"/>
        </pc:sldMkLst>
        <pc:spChg chg="mod">
          <ac:chgData name="Siyi Du" userId="fc0149548d3e3b09" providerId="LiveId" clId="{C5DC6799-2326-C746-B780-D24BAF188FA8}" dt="2023-08-24T13:55:52.104" v="7528" actId="1036"/>
          <ac:spMkLst>
            <pc:docMk/>
            <pc:sldMk cId="649293190" sldId="258"/>
            <ac:spMk id="7" creationId="{6407605E-D9FF-4CD1-B063-3D69AA6398EE}"/>
          </ac:spMkLst>
        </pc:spChg>
        <pc:spChg chg="mod">
          <ac:chgData name="Siyi Du" userId="fc0149548d3e3b09" providerId="LiveId" clId="{C5DC6799-2326-C746-B780-D24BAF188FA8}" dt="2023-08-12T13:12:43.401" v="216" actId="1036"/>
          <ac:spMkLst>
            <pc:docMk/>
            <pc:sldMk cId="649293190" sldId="258"/>
            <ac:spMk id="13" creationId="{92BA867F-0316-4E66-805B-EE25C35B80C3}"/>
          </ac:spMkLst>
        </pc:spChg>
        <pc:spChg chg="mod">
          <ac:chgData name="Siyi Du" userId="fc0149548d3e3b09" providerId="LiveId" clId="{C5DC6799-2326-C746-B780-D24BAF188FA8}" dt="2023-08-27T12:28:05.456" v="17617" actId="5793"/>
          <ac:spMkLst>
            <pc:docMk/>
            <pc:sldMk cId="649293190" sldId="258"/>
            <ac:spMk id="19" creationId="{889C995F-A953-43E8-BD27-DD5820A13AE2}"/>
          </ac:spMkLst>
        </pc:spChg>
      </pc:sldChg>
      <pc:sldChg chg="del">
        <pc:chgData name="Siyi Du" userId="fc0149548d3e3b09" providerId="LiveId" clId="{C5DC6799-2326-C746-B780-D24BAF188FA8}" dt="2023-08-26T12:42:24.025" v="12856" actId="2696"/>
        <pc:sldMkLst>
          <pc:docMk/>
          <pc:sldMk cId="1490278467" sldId="259"/>
        </pc:sldMkLst>
      </pc:sldChg>
      <pc:sldChg chg="del">
        <pc:chgData name="Siyi Du" userId="fc0149548d3e3b09" providerId="LiveId" clId="{C5DC6799-2326-C746-B780-D24BAF188FA8}" dt="2023-08-26T12:42:24.957" v="12857" actId="2696"/>
        <pc:sldMkLst>
          <pc:docMk/>
          <pc:sldMk cId="3373811750" sldId="260"/>
        </pc:sldMkLst>
      </pc:sldChg>
      <pc:sldChg chg="del">
        <pc:chgData name="Siyi Du" userId="fc0149548d3e3b09" providerId="LiveId" clId="{C5DC6799-2326-C746-B780-D24BAF188FA8}" dt="2023-08-26T12:42:28.856" v="12858" actId="2696"/>
        <pc:sldMkLst>
          <pc:docMk/>
          <pc:sldMk cId="2938245378" sldId="261"/>
        </pc:sldMkLst>
      </pc:sldChg>
      <pc:sldChg chg="del">
        <pc:chgData name="Siyi Du" userId="fc0149548d3e3b09" providerId="LiveId" clId="{C5DC6799-2326-C746-B780-D24BAF188FA8}" dt="2023-08-26T12:42:30.195" v="12859" actId="2696"/>
        <pc:sldMkLst>
          <pc:docMk/>
          <pc:sldMk cId="2054061202" sldId="262"/>
        </pc:sldMkLst>
      </pc:sldChg>
      <pc:sldChg chg="del">
        <pc:chgData name="Siyi Du" userId="fc0149548d3e3b09" providerId="LiveId" clId="{C5DC6799-2326-C746-B780-D24BAF188FA8}" dt="2023-08-26T12:42:31.330" v="12860" actId="2696"/>
        <pc:sldMkLst>
          <pc:docMk/>
          <pc:sldMk cId="1691816068" sldId="263"/>
        </pc:sldMkLst>
      </pc:sldChg>
      <pc:sldChg chg="del">
        <pc:chgData name="Siyi Du" userId="fc0149548d3e3b09" providerId="LiveId" clId="{C5DC6799-2326-C746-B780-D24BAF188FA8}" dt="2023-08-26T12:42:33.785" v="12862" actId="2696"/>
        <pc:sldMkLst>
          <pc:docMk/>
          <pc:sldMk cId="2296204566" sldId="264"/>
        </pc:sldMkLst>
      </pc:sldChg>
      <pc:sldChg chg="del">
        <pc:chgData name="Siyi Du" userId="fc0149548d3e3b09" providerId="LiveId" clId="{C5DC6799-2326-C746-B780-D24BAF188FA8}" dt="2023-08-26T12:42:32.293" v="12861" actId="2696"/>
        <pc:sldMkLst>
          <pc:docMk/>
          <pc:sldMk cId="2839248701" sldId="265"/>
        </pc:sldMkLst>
      </pc:sldChg>
      <pc:sldChg chg="del">
        <pc:chgData name="Siyi Du" userId="fc0149548d3e3b09" providerId="LiveId" clId="{C5DC6799-2326-C746-B780-D24BAF188FA8}" dt="2023-08-26T12:42:34.866" v="12863" actId="2696"/>
        <pc:sldMkLst>
          <pc:docMk/>
          <pc:sldMk cId="898344832" sldId="266"/>
        </pc:sldMkLst>
      </pc:sldChg>
      <pc:sldChg chg="add del">
        <pc:chgData name="Siyi Du" userId="fc0149548d3e3b09" providerId="LiveId" clId="{C5DC6799-2326-C746-B780-D24BAF188FA8}" dt="2023-08-27T09:21:16.200" v="17499"/>
        <pc:sldMkLst>
          <pc:docMk/>
          <pc:sldMk cId="1714234200" sldId="273"/>
        </pc:sldMkLst>
      </pc:sldChg>
      <pc:sldChg chg="del">
        <pc:chgData name="Siyi Du" userId="fc0149548d3e3b09" providerId="LiveId" clId="{C5DC6799-2326-C746-B780-D24BAF188FA8}" dt="2023-08-26T12:43:09.358" v="12884" actId="2696"/>
        <pc:sldMkLst>
          <pc:docMk/>
          <pc:sldMk cId="2344070952" sldId="274"/>
        </pc:sldMkLst>
      </pc:sldChg>
      <pc:sldChg chg="del">
        <pc:chgData name="Siyi Du" userId="fc0149548d3e3b09" providerId="LiveId" clId="{C5DC6799-2326-C746-B780-D24BAF188FA8}" dt="2023-08-26T12:42:36.069" v="12864" actId="2696"/>
        <pc:sldMkLst>
          <pc:docMk/>
          <pc:sldMk cId="1592363009" sldId="275"/>
        </pc:sldMkLst>
      </pc:sldChg>
      <pc:sldChg chg="del">
        <pc:chgData name="Siyi Du" userId="fc0149548d3e3b09" providerId="LiveId" clId="{C5DC6799-2326-C746-B780-D24BAF188FA8}" dt="2023-08-26T12:42:37.091" v="12865" actId="2696"/>
        <pc:sldMkLst>
          <pc:docMk/>
          <pc:sldMk cId="3001833607" sldId="276"/>
        </pc:sldMkLst>
      </pc:sldChg>
      <pc:sldChg chg="del">
        <pc:chgData name="Siyi Du" userId="fc0149548d3e3b09" providerId="LiveId" clId="{C5DC6799-2326-C746-B780-D24BAF188FA8}" dt="2023-08-26T12:42:42.622" v="12866" actId="2696"/>
        <pc:sldMkLst>
          <pc:docMk/>
          <pc:sldMk cId="3481941497" sldId="277"/>
        </pc:sldMkLst>
      </pc:sldChg>
      <pc:sldChg chg="del">
        <pc:chgData name="Siyi Du" userId="fc0149548d3e3b09" providerId="LiveId" clId="{C5DC6799-2326-C746-B780-D24BAF188FA8}" dt="2023-08-26T12:42:44.635" v="12867" actId="2696"/>
        <pc:sldMkLst>
          <pc:docMk/>
          <pc:sldMk cId="1544302906" sldId="278"/>
        </pc:sldMkLst>
      </pc:sldChg>
      <pc:sldChg chg="del">
        <pc:chgData name="Siyi Du" userId="fc0149548d3e3b09" providerId="LiveId" clId="{C5DC6799-2326-C746-B780-D24BAF188FA8}" dt="2023-08-26T12:42:46.925" v="12868" actId="2696"/>
        <pc:sldMkLst>
          <pc:docMk/>
          <pc:sldMk cId="2001934057" sldId="279"/>
        </pc:sldMkLst>
      </pc:sldChg>
      <pc:sldChg chg="del">
        <pc:chgData name="Siyi Du" userId="fc0149548d3e3b09" providerId="LiveId" clId="{C5DC6799-2326-C746-B780-D24BAF188FA8}" dt="2023-08-26T12:42:50.377" v="12870" actId="2696"/>
        <pc:sldMkLst>
          <pc:docMk/>
          <pc:sldMk cId="4215552987" sldId="280"/>
        </pc:sldMkLst>
      </pc:sldChg>
      <pc:sldChg chg="del">
        <pc:chgData name="Siyi Du" userId="fc0149548d3e3b09" providerId="LiveId" clId="{C5DC6799-2326-C746-B780-D24BAF188FA8}" dt="2023-08-26T12:42:53.375" v="12872" actId="2696"/>
        <pc:sldMkLst>
          <pc:docMk/>
          <pc:sldMk cId="3161219329" sldId="281"/>
        </pc:sldMkLst>
      </pc:sldChg>
      <pc:sldChg chg="del">
        <pc:chgData name="Siyi Du" userId="fc0149548d3e3b09" providerId="LiveId" clId="{C5DC6799-2326-C746-B780-D24BAF188FA8}" dt="2023-08-26T12:42:54.384" v="12873" actId="2696"/>
        <pc:sldMkLst>
          <pc:docMk/>
          <pc:sldMk cId="2195693705" sldId="282"/>
        </pc:sldMkLst>
      </pc:sldChg>
      <pc:sldChg chg="del">
        <pc:chgData name="Siyi Du" userId="fc0149548d3e3b09" providerId="LiveId" clId="{C5DC6799-2326-C746-B780-D24BAF188FA8}" dt="2023-08-26T12:42:55.275" v="12874" actId="2696"/>
        <pc:sldMkLst>
          <pc:docMk/>
          <pc:sldMk cId="71677036" sldId="283"/>
        </pc:sldMkLst>
      </pc:sldChg>
      <pc:sldChg chg="del">
        <pc:chgData name="Siyi Du" userId="fc0149548d3e3b09" providerId="LiveId" clId="{C5DC6799-2326-C746-B780-D24BAF188FA8}" dt="2023-08-26T12:42:56.114" v="12875" actId="2696"/>
        <pc:sldMkLst>
          <pc:docMk/>
          <pc:sldMk cId="3298903799" sldId="284"/>
        </pc:sldMkLst>
      </pc:sldChg>
      <pc:sldChg chg="del">
        <pc:chgData name="Siyi Du" userId="fc0149548d3e3b09" providerId="LiveId" clId="{C5DC6799-2326-C746-B780-D24BAF188FA8}" dt="2023-08-26T12:42:52.051" v="12871" actId="2696"/>
        <pc:sldMkLst>
          <pc:docMk/>
          <pc:sldMk cId="2381867949" sldId="285"/>
        </pc:sldMkLst>
      </pc:sldChg>
      <pc:sldChg chg="del">
        <pc:chgData name="Siyi Du" userId="fc0149548d3e3b09" providerId="LiveId" clId="{C5DC6799-2326-C746-B780-D24BAF188FA8}" dt="2023-08-26T12:42:57.832" v="12877" actId="2696"/>
        <pc:sldMkLst>
          <pc:docMk/>
          <pc:sldMk cId="3024793263" sldId="286"/>
        </pc:sldMkLst>
      </pc:sldChg>
      <pc:sldChg chg="del">
        <pc:chgData name="Siyi Du" userId="fc0149548d3e3b09" providerId="LiveId" clId="{C5DC6799-2326-C746-B780-D24BAF188FA8}" dt="2023-08-26T12:42:56.924" v="12876" actId="2696"/>
        <pc:sldMkLst>
          <pc:docMk/>
          <pc:sldMk cId="630139317" sldId="287"/>
        </pc:sldMkLst>
      </pc:sldChg>
      <pc:sldChg chg="del">
        <pc:chgData name="Siyi Du" userId="fc0149548d3e3b09" providerId="LiveId" clId="{C5DC6799-2326-C746-B780-D24BAF188FA8}" dt="2023-08-26T12:42:58.784" v="12878" actId="2696"/>
        <pc:sldMkLst>
          <pc:docMk/>
          <pc:sldMk cId="3012389450" sldId="288"/>
        </pc:sldMkLst>
      </pc:sldChg>
      <pc:sldChg chg="del">
        <pc:chgData name="Siyi Du" userId="fc0149548d3e3b09" providerId="LiveId" clId="{C5DC6799-2326-C746-B780-D24BAF188FA8}" dt="2023-08-26T12:43:07.196" v="12882" actId="2696"/>
        <pc:sldMkLst>
          <pc:docMk/>
          <pc:sldMk cId="1451235375" sldId="289"/>
        </pc:sldMkLst>
      </pc:sldChg>
      <pc:sldChg chg="del">
        <pc:chgData name="Siyi Du" userId="fc0149548d3e3b09" providerId="LiveId" clId="{C5DC6799-2326-C746-B780-D24BAF188FA8}" dt="2023-08-26T12:42:59.874" v="12879" actId="2696"/>
        <pc:sldMkLst>
          <pc:docMk/>
          <pc:sldMk cId="1617008922" sldId="290"/>
        </pc:sldMkLst>
      </pc:sldChg>
      <pc:sldChg chg="add del modNotesTx">
        <pc:chgData name="Siyi Du" userId="fc0149548d3e3b09" providerId="LiveId" clId="{C5DC6799-2326-C746-B780-D24BAF188FA8}" dt="2023-08-30T04:23:09.264" v="19099" actId="20577"/>
        <pc:sldMkLst>
          <pc:docMk/>
          <pc:sldMk cId="3465019940" sldId="291"/>
        </pc:sldMkLst>
      </pc:sldChg>
      <pc:sldChg chg="del">
        <pc:chgData name="Siyi Du" userId="fc0149548d3e3b09" providerId="LiveId" clId="{C5DC6799-2326-C746-B780-D24BAF188FA8}" dt="2023-08-26T12:43:10.166" v="12885" actId="2696"/>
        <pc:sldMkLst>
          <pc:docMk/>
          <pc:sldMk cId="2508713290" sldId="292"/>
        </pc:sldMkLst>
      </pc:sldChg>
      <pc:sldChg chg="del">
        <pc:chgData name="Siyi Du" userId="fc0149548d3e3b09" providerId="LiveId" clId="{C5DC6799-2326-C746-B780-D24BAF188FA8}" dt="2023-08-26T12:43:11.205" v="12886" actId="2696"/>
        <pc:sldMkLst>
          <pc:docMk/>
          <pc:sldMk cId="764247130" sldId="293"/>
        </pc:sldMkLst>
      </pc:sldChg>
      <pc:sldChg chg="del">
        <pc:chgData name="Siyi Du" userId="fc0149548d3e3b09" providerId="LiveId" clId="{C5DC6799-2326-C746-B780-D24BAF188FA8}" dt="2023-08-26T12:43:12.129" v="12887" actId="2696"/>
        <pc:sldMkLst>
          <pc:docMk/>
          <pc:sldMk cId="3507800489" sldId="294"/>
        </pc:sldMkLst>
      </pc:sldChg>
      <pc:sldChg chg="del">
        <pc:chgData name="Siyi Du" userId="fc0149548d3e3b09" providerId="LiveId" clId="{C5DC6799-2326-C746-B780-D24BAF188FA8}" dt="2023-08-26T12:43:12.810" v="12888" actId="2696"/>
        <pc:sldMkLst>
          <pc:docMk/>
          <pc:sldMk cId="2768656900" sldId="295"/>
        </pc:sldMkLst>
      </pc:sldChg>
      <pc:sldChg chg="del">
        <pc:chgData name="Siyi Du" userId="fc0149548d3e3b09" providerId="LiveId" clId="{C5DC6799-2326-C746-B780-D24BAF188FA8}" dt="2023-08-26T12:43:13.694" v="12889" actId="2696"/>
        <pc:sldMkLst>
          <pc:docMk/>
          <pc:sldMk cId="3646674276" sldId="296"/>
        </pc:sldMkLst>
      </pc:sldChg>
      <pc:sldChg chg="del">
        <pc:chgData name="Siyi Du" userId="fc0149548d3e3b09" providerId="LiveId" clId="{C5DC6799-2326-C746-B780-D24BAF188FA8}" dt="2023-08-26T12:43:14.396" v="12890" actId="2696"/>
        <pc:sldMkLst>
          <pc:docMk/>
          <pc:sldMk cId="3699460411" sldId="297"/>
        </pc:sldMkLst>
      </pc:sldChg>
      <pc:sldChg chg="del">
        <pc:chgData name="Siyi Du" userId="fc0149548d3e3b09" providerId="LiveId" clId="{C5DC6799-2326-C746-B780-D24BAF188FA8}" dt="2023-08-26T12:43:15.210" v="12891" actId="2696"/>
        <pc:sldMkLst>
          <pc:docMk/>
          <pc:sldMk cId="843078081" sldId="298"/>
        </pc:sldMkLst>
      </pc:sldChg>
      <pc:sldChg chg="del">
        <pc:chgData name="Siyi Du" userId="fc0149548d3e3b09" providerId="LiveId" clId="{C5DC6799-2326-C746-B780-D24BAF188FA8}" dt="2023-08-26T12:43:07.897" v="12883" actId="2696"/>
        <pc:sldMkLst>
          <pc:docMk/>
          <pc:sldMk cId="259647521" sldId="299"/>
        </pc:sldMkLst>
      </pc:sldChg>
      <pc:sldChg chg="del">
        <pc:chgData name="Siyi Du" userId="fc0149548d3e3b09" providerId="LiveId" clId="{C5DC6799-2326-C746-B780-D24BAF188FA8}" dt="2023-08-26T12:43:16.019" v="12892" actId="2696"/>
        <pc:sldMkLst>
          <pc:docMk/>
          <pc:sldMk cId="3564719467" sldId="300"/>
        </pc:sldMkLst>
      </pc:sldChg>
      <pc:sldChg chg="del">
        <pc:chgData name="Siyi Du" userId="fc0149548d3e3b09" providerId="LiveId" clId="{C5DC6799-2326-C746-B780-D24BAF188FA8}" dt="2023-08-26T12:43:16.683" v="12893" actId="2696"/>
        <pc:sldMkLst>
          <pc:docMk/>
          <pc:sldMk cId="1043729003" sldId="301"/>
        </pc:sldMkLst>
      </pc:sldChg>
      <pc:sldChg chg="del">
        <pc:chgData name="Siyi Du" userId="fc0149548d3e3b09" providerId="LiveId" clId="{C5DC6799-2326-C746-B780-D24BAF188FA8}" dt="2023-08-26T12:43:17.546" v="12894" actId="2696"/>
        <pc:sldMkLst>
          <pc:docMk/>
          <pc:sldMk cId="3505963429" sldId="302"/>
        </pc:sldMkLst>
      </pc:sldChg>
      <pc:sldChg chg="del">
        <pc:chgData name="Siyi Du" userId="fc0149548d3e3b09" providerId="LiveId" clId="{C5DC6799-2326-C746-B780-D24BAF188FA8}" dt="2023-08-26T12:43:18.911" v="12896" actId="2696"/>
        <pc:sldMkLst>
          <pc:docMk/>
          <pc:sldMk cId="77144374" sldId="303"/>
        </pc:sldMkLst>
      </pc:sldChg>
      <pc:sldChg chg="del">
        <pc:chgData name="Siyi Du" userId="fc0149548d3e3b09" providerId="LiveId" clId="{C5DC6799-2326-C746-B780-D24BAF188FA8}" dt="2023-08-26T12:43:19.538" v="12897" actId="2696"/>
        <pc:sldMkLst>
          <pc:docMk/>
          <pc:sldMk cId="248116685" sldId="304"/>
        </pc:sldMkLst>
      </pc:sldChg>
      <pc:sldChg chg="del">
        <pc:chgData name="Siyi Du" userId="fc0149548d3e3b09" providerId="LiveId" clId="{C5DC6799-2326-C746-B780-D24BAF188FA8}" dt="2023-08-26T12:43:20.764" v="12899" actId="2696"/>
        <pc:sldMkLst>
          <pc:docMk/>
          <pc:sldMk cId="2809705138" sldId="305"/>
        </pc:sldMkLst>
      </pc:sldChg>
      <pc:sldChg chg="del">
        <pc:chgData name="Siyi Du" userId="fc0149548d3e3b09" providerId="LiveId" clId="{C5DC6799-2326-C746-B780-D24BAF188FA8}" dt="2023-08-26T12:43:20.191" v="12898" actId="2696"/>
        <pc:sldMkLst>
          <pc:docMk/>
          <pc:sldMk cId="838117892" sldId="306"/>
        </pc:sldMkLst>
      </pc:sldChg>
      <pc:sldChg chg="del">
        <pc:chgData name="Siyi Du" userId="fc0149548d3e3b09" providerId="LiveId" clId="{C5DC6799-2326-C746-B780-D24BAF188FA8}" dt="2023-08-26T12:43:21.429" v="12900" actId="2696"/>
        <pc:sldMkLst>
          <pc:docMk/>
          <pc:sldMk cId="1788680595" sldId="307"/>
        </pc:sldMkLst>
      </pc:sldChg>
      <pc:sldChg chg="del">
        <pc:chgData name="Siyi Du" userId="fc0149548d3e3b09" providerId="LiveId" clId="{C5DC6799-2326-C746-B780-D24BAF188FA8}" dt="2023-08-26T12:43:22.011" v="12901" actId="2696"/>
        <pc:sldMkLst>
          <pc:docMk/>
          <pc:sldMk cId="224792312" sldId="308"/>
        </pc:sldMkLst>
      </pc:sldChg>
      <pc:sldChg chg="del">
        <pc:chgData name="Siyi Du" userId="fc0149548d3e3b09" providerId="LiveId" clId="{C5DC6799-2326-C746-B780-D24BAF188FA8}" dt="2023-08-26T12:43:22.575" v="12902" actId="2696"/>
        <pc:sldMkLst>
          <pc:docMk/>
          <pc:sldMk cId="3999704637" sldId="309"/>
        </pc:sldMkLst>
      </pc:sldChg>
      <pc:sldChg chg="del">
        <pc:chgData name="Siyi Du" userId="fc0149548d3e3b09" providerId="LiveId" clId="{C5DC6799-2326-C746-B780-D24BAF188FA8}" dt="2023-08-26T12:43:23.165" v="12903" actId="2696"/>
        <pc:sldMkLst>
          <pc:docMk/>
          <pc:sldMk cId="209048815" sldId="310"/>
        </pc:sldMkLst>
      </pc:sldChg>
      <pc:sldChg chg="del">
        <pc:chgData name="Siyi Du" userId="fc0149548d3e3b09" providerId="LiveId" clId="{C5DC6799-2326-C746-B780-D24BAF188FA8}" dt="2023-08-26T12:43:23.890" v="12904" actId="2696"/>
        <pc:sldMkLst>
          <pc:docMk/>
          <pc:sldMk cId="3175502775" sldId="311"/>
        </pc:sldMkLst>
      </pc:sldChg>
      <pc:sldChg chg="del">
        <pc:chgData name="Siyi Du" userId="fc0149548d3e3b09" providerId="LiveId" clId="{C5DC6799-2326-C746-B780-D24BAF188FA8}" dt="2023-08-26T12:43:24.476" v="12905" actId="2696"/>
        <pc:sldMkLst>
          <pc:docMk/>
          <pc:sldMk cId="3429197209" sldId="312"/>
        </pc:sldMkLst>
      </pc:sldChg>
      <pc:sldChg chg="del">
        <pc:chgData name="Siyi Du" userId="fc0149548d3e3b09" providerId="LiveId" clId="{C5DC6799-2326-C746-B780-D24BAF188FA8}" dt="2023-08-26T12:43:25.233" v="12906" actId="2696"/>
        <pc:sldMkLst>
          <pc:docMk/>
          <pc:sldMk cId="780392438" sldId="313"/>
        </pc:sldMkLst>
      </pc:sldChg>
      <pc:sldChg chg="del">
        <pc:chgData name="Siyi Du" userId="fc0149548d3e3b09" providerId="LiveId" clId="{C5DC6799-2326-C746-B780-D24BAF188FA8}" dt="2023-08-26T12:42:48.826" v="12869" actId="2696"/>
        <pc:sldMkLst>
          <pc:docMk/>
          <pc:sldMk cId="1043235115" sldId="314"/>
        </pc:sldMkLst>
      </pc:sldChg>
      <pc:sldChg chg="del">
        <pc:chgData name="Siyi Du" userId="fc0149548d3e3b09" providerId="LiveId" clId="{C5DC6799-2326-C746-B780-D24BAF188FA8}" dt="2023-08-26T12:43:18.250" v="12895" actId="2696"/>
        <pc:sldMkLst>
          <pc:docMk/>
          <pc:sldMk cId="1786518025" sldId="315"/>
        </pc:sldMkLst>
      </pc:sldChg>
      <pc:sldChg chg="addSp delSp modSp new mod delAnim modAnim modNotesTx">
        <pc:chgData name="Siyi Du" userId="fc0149548d3e3b09" providerId="LiveId" clId="{C5DC6799-2326-C746-B780-D24BAF188FA8}" dt="2023-08-27T13:17:06.210" v="17883" actId="12"/>
        <pc:sldMkLst>
          <pc:docMk/>
          <pc:sldMk cId="3059742890" sldId="316"/>
        </pc:sldMkLst>
        <pc:spChg chg="mod">
          <ac:chgData name="Siyi Du" userId="fc0149548d3e3b09" providerId="LiveId" clId="{C5DC6799-2326-C746-B780-D24BAF188FA8}" dt="2023-08-13T09:21:58.263" v="3996" actId="20577"/>
          <ac:spMkLst>
            <pc:docMk/>
            <pc:sldMk cId="3059742890" sldId="316"/>
            <ac:spMk id="2" creationId="{546377C7-4A1B-5E01-B2C1-2236666B51EF}"/>
          </ac:spMkLst>
        </pc:spChg>
        <pc:spChg chg="mod">
          <ac:chgData name="Siyi Du" userId="fc0149548d3e3b09" providerId="LiveId" clId="{C5DC6799-2326-C746-B780-D24BAF188FA8}" dt="2023-08-27T13:17:06.210" v="17883" actId="12"/>
          <ac:spMkLst>
            <pc:docMk/>
            <pc:sldMk cId="3059742890" sldId="316"/>
            <ac:spMk id="3" creationId="{3E186A34-F1CB-68BE-7BC0-B57905AD1D33}"/>
          </ac:spMkLst>
        </pc:spChg>
        <pc:spChg chg="mod">
          <ac:chgData name="Siyi Du" userId="fc0149548d3e3b09" providerId="LiveId" clId="{C5DC6799-2326-C746-B780-D24BAF188FA8}" dt="2023-08-13T02:01:07.913" v="241"/>
          <ac:spMkLst>
            <pc:docMk/>
            <pc:sldMk cId="3059742890" sldId="316"/>
            <ac:spMk id="8" creationId="{CB5974EC-F514-4DD1-33C9-9B930A479D18}"/>
          </ac:spMkLst>
        </pc:spChg>
        <pc:spChg chg="mod">
          <ac:chgData name="Siyi Du" userId="fc0149548d3e3b09" providerId="LiveId" clId="{C5DC6799-2326-C746-B780-D24BAF188FA8}" dt="2023-08-13T02:01:07.913" v="241"/>
          <ac:spMkLst>
            <pc:docMk/>
            <pc:sldMk cId="3059742890" sldId="316"/>
            <ac:spMk id="10" creationId="{F4363660-ADDB-9D70-E15B-E30B93318066}"/>
          </ac:spMkLst>
        </pc:spChg>
        <pc:spChg chg="mod">
          <ac:chgData name="Siyi Du" userId="fc0149548d3e3b09" providerId="LiveId" clId="{C5DC6799-2326-C746-B780-D24BAF188FA8}" dt="2023-08-13T02:01:07.913" v="241"/>
          <ac:spMkLst>
            <pc:docMk/>
            <pc:sldMk cId="3059742890" sldId="316"/>
            <ac:spMk id="12" creationId="{0FF546C0-13AB-0124-7F2A-14AF86F127C9}"/>
          </ac:spMkLst>
        </pc:spChg>
        <pc:spChg chg="mod">
          <ac:chgData name="Siyi Du" userId="fc0149548d3e3b09" providerId="LiveId" clId="{C5DC6799-2326-C746-B780-D24BAF188FA8}" dt="2023-08-13T02:01:07.913" v="241"/>
          <ac:spMkLst>
            <pc:docMk/>
            <pc:sldMk cId="3059742890" sldId="316"/>
            <ac:spMk id="15" creationId="{A4EBE54A-C2F6-0F64-7D34-B14B4A61BB17}"/>
          </ac:spMkLst>
        </pc:spChg>
        <pc:spChg chg="mod">
          <ac:chgData name="Siyi Du" userId="fc0149548d3e3b09" providerId="LiveId" clId="{C5DC6799-2326-C746-B780-D24BAF188FA8}" dt="2023-08-13T02:01:07.913" v="241"/>
          <ac:spMkLst>
            <pc:docMk/>
            <pc:sldMk cId="3059742890" sldId="316"/>
            <ac:spMk id="16" creationId="{5F442371-318B-D077-5D39-345662BE4769}"/>
          </ac:spMkLst>
        </pc:spChg>
        <pc:spChg chg="mod">
          <ac:chgData name="Siyi Du" userId="fc0149548d3e3b09" providerId="LiveId" clId="{C5DC6799-2326-C746-B780-D24BAF188FA8}" dt="2023-08-13T02:01:07.913" v="241"/>
          <ac:spMkLst>
            <pc:docMk/>
            <pc:sldMk cId="3059742890" sldId="316"/>
            <ac:spMk id="18" creationId="{87358EC1-D41F-73F6-AAE0-BFA246D658BA}"/>
          </ac:spMkLst>
        </pc:spChg>
        <pc:spChg chg="add mod">
          <ac:chgData name="Siyi Du" userId="fc0149548d3e3b09" providerId="LiveId" clId="{C5DC6799-2326-C746-B780-D24BAF188FA8}" dt="2023-08-13T03:17:20.459" v="792" actId="1076"/>
          <ac:spMkLst>
            <pc:docMk/>
            <pc:sldMk cId="3059742890" sldId="316"/>
            <ac:spMk id="22" creationId="{1B0C30DE-4728-F7F7-5A7A-831668B1EFAA}"/>
          </ac:spMkLst>
        </pc:spChg>
        <pc:spChg chg="add mod">
          <ac:chgData name="Siyi Du" userId="fc0149548d3e3b09" providerId="LiveId" clId="{C5DC6799-2326-C746-B780-D24BAF188FA8}" dt="2023-08-13T03:15:59.230" v="778" actId="1076"/>
          <ac:spMkLst>
            <pc:docMk/>
            <pc:sldMk cId="3059742890" sldId="316"/>
            <ac:spMk id="23" creationId="{0B25A771-C417-D0BA-A62B-32DE643AC571}"/>
          </ac:spMkLst>
        </pc:spChg>
        <pc:spChg chg="add mod">
          <ac:chgData name="Siyi Du" userId="fc0149548d3e3b09" providerId="LiveId" clId="{C5DC6799-2326-C746-B780-D24BAF188FA8}" dt="2023-08-13T09:48:17.854" v="4120" actId="255"/>
          <ac:spMkLst>
            <pc:docMk/>
            <pc:sldMk cId="3059742890" sldId="316"/>
            <ac:spMk id="25" creationId="{31C3B330-6B30-89DA-C80C-67C5DFD3AFE5}"/>
          </ac:spMkLst>
        </pc:spChg>
        <pc:spChg chg="add mod">
          <ac:chgData name="Siyi Du" userId="fc0149548d3e3b09" providerId="LiveId" clId="{C5DC6799-2326-C746-B780-D24BAF188FA8}" dt="2023-08-13T09:15:56.625" v="3950" actId="1036"/>
          <ac:spMkLst>
            <pc:docMk/>
            <pc:sldMk cId="3059742890" sldId="316"/>
            <ac:spMk id="26" creationId="{F244CBEC-2059-A7B4-B655-161A0FFA3C03}"/>
          </ac:spMkLst>
        </pc:spChg>
        <pc:grpChg chg="add del mod">
          <ac:chgData name="Siyi Du" userId="fc0149548d3e3b09" providerId="LiveId" clId="{C5DC6799-2326-C746-B780-D24BAF188FA8}" dt="2023-08-13T02:01:35.121" v="245" actId="478"/>
          <ac:grpSpMkLst>
            <pc:docMk/>
            <pc:sldMk cId="3059742890" sldId="316"/>
            <ac:grpSpMk id="7" creationId="{BA60B7F1-7310-0018-BA67-9B47B9D6908A}"/>
          </ac:grpSpMkLst>
        </pc:grpChg>
        <pc:grpChg chg="add mod">
          <ac:chgData name="Siyi Du" userId="fc0149548d3e3b09" providerId="LiveId" clId="{C5DC6799-2326-C746-B780-D24BAF188FA8}" dt="2023-08-13T09:16:00.015" v="3952" actId="1036"/>
          <ac:grpSpMkLst>
            <pc:docMk/>
            <pc:sldMk cId="3059742890" sldId="316"/>
            <ac:grpSpMk id="8" creationId="{6BA55113-6CC4-12C5-6742-0FA758211638}"/>
          </ac:grpSpMkLst>
        </pc:grpChg>
        <pc:picChg chg="add mod">
          <ac:chgData name="Siyi Du" userId="fc0149548d3e3b09" providerId="LiveId" clId="{C5DC6799-2326-C746-B780-D24BAF188FA8}" dt="2023-08-13T09:16:00.015" v="3952" actId="1036"/>
          <ac:picMkLst>
            <pc:docMk/>
            <pc:sldMk cId="3059742890" sldId="316"/>
            <ac:picMk id="5" creationId="{5150B130-9DC6-466D-9B00-778572042DA8}"/>
          </ac:picMkLst>
        </pc:picChg>
        <pc:picChg chg="add del mod">
          <ac:chgData name="Siyi Du" userId="fc0149548d3e3b09" providerId="LiveId" clId="{C5DC6799-2326-C746-B780-D24BAF188FA8}" dt="2023-08-13T01:59:37.736" v="229" actId="478"/>
          <ac:picMkLst>
            <pc:docMk/>
            <pc:sldMk cId="3059742890" sldId="316"/>
            <ac:picMk id="5" creationId="{9D9D8D1D-BEE5-7D1C-5B93-0EC3D8E713FB}"/>
          </ac:picMkLst>
        </pc:picChg>
        <pc:picChg chg="add mod modCrop">
          <ac:chgData name="Siyi Du" userId="fc0149548d3e3b09" providerId="LiveId" clId="{C5DC6799-2326-C746-B780-D24BAF188FA8}" dt="2023-08-13T09:15:51.159" v="3948" actId="1036"/>
          <ac:picMkLst>
            <pc:docMk/>
            <pc:sldMk cId="3059742890" sldId="316"/>
            <ac:picMk id="6" creationId="{106AFCB6-7480-DF39-5D4A-1006A806D4AC}"/>
          </ac:picMkLst>
        </pc:picChg>
        <pc:picChg chg="add mod">
          <ac:chgData name="Siyi Du" userId="fc0149548d3e3b09" providerId="LiveId" clId="{C5DC6799-2326-C746-B780-D24BAF188FA8}" dt="2023-08-13T09:16:00.015" v="3952" actId="1036"/>
          <ac:picMkLst>
            <pc:docMk/>
            <pc:sldMk cId="3059742890" sldId="316"/>
            <ac:picMk id="7" creationId="{D7E157C7-D3B1-C431-946A-AAF80A5DE6E1}"/>
          </ac:picMkLst>
        </pc:picChg>
        <pc:picChg chg="mod">
          <ac:chgData name="Siyi Du" userId="fc0149548d3e3b09" providerId="LiveId" clId="{C5DC6799-2326-C746-B780-D24BAF188FA8}" dt="2023-08-13T02:01:07.913" v="241"/>
          <ac:picMkLst>
            <pc:docMk/>
            <pc:sldMk cId="3059742890" sldId="316"/>
            <ac:picMk id="9" creationId="{1FE9B8BF-165F-84FA-4013-7AFD978F1550}"/>
          </ac:picMkLst>
        </pc:picChg>
        <pc:picChg chg="add mod">
          <ac:chgData name="Siyi Du" userId="fc0149548d3e3b09" providerId="LiveId" clId="{C5DC6799-2326-C746-B780-D24BAF188FA8}" dt="2023-08-13T09:16:00.015" v="3952" actId="1036"/>
          <ac:picMkLst>
            <pc:docMk/>
            <pc:sldMk cId="3059742890" sldId="316"/>
            <ac:picMk id="9" creationId="{B3308E8E-6C7B-73D9-C3A2-1AEE813F5324}"/>
          </ac:picMkLst>
        </pc:picChg>
        <pc:picChg chg="add mod">
          <ac:chgData name="Siyi Du" userId="fc0149548d3e3b09" providerId="LiveId" clId="{C5DC6799-2326-C746-B780-D24BAF188FA8}" dt="2023-08-13T09:16:00.015" v="3952" actId="1036"/>
          <ac:picMkLst>
            <pc:docMk/>
            <pc:sldMk cId="3059742890" sldId="316"/>
            <ac:picMk id="10" creationId="{D82512B8-930A-0D0E-7FFB-C171C593AD41}"/>
          </ac:picMkLst>
        </pc:picChg>
        <pc:picChg chg="mod">
          <ac:chgData name="Siyi Du" userId="fc0149548d3e3b09" providerId="LiveId" clId="{C5DC6799-2326-C746-B780-D24BAF188FA8}" dt="2023-08-13T02:01:07.913" v="241"/>
          <ac:picMkLst>
            <pc:docMk/>
            <pc:sldMk cId="3059742890" sldId="316"/>
            <ac:picMk id="14" creationId="{D836E297-FCA2-38C5-F8EF-595005C8135B}"/>
          </ac:picMkLst>
        </pc:picChg>
        <pc:picChg chg="add del mod modCrop">
          <ac:chgData name="Siyi Du" userId="fc0149548d3e3b09" providerId="LiveId" clId="{C5DC6799-2326-C746-B780-D24BAF188FA8}" dt="2023-08-13T02:08:34.509" v="260" actId="478"/>
          <ac:picMkLst>
            <pc:docMk/>
            <pc:sldMk cId="3059742890" sldId="316"/>
            <ac:picMk id="20" creationId="{FFF0C218-421B-E41C-5A6C-6E8A195D0A31}"/>
          </ac:picMkLst>
        </pc:picChg>
        <pc:picChg chg="add del mod">
          <ac:chgData name="Siyi Du" userId="fc0149548d3e3b09" providerId="LiveId" clId="{C5DC6799-2326-C746-B780-D24BAF188FA8}" dt="2023-08-13T03:10:46.701" v="701" actId="478"/>
          <ac:picMkLst>
            <pc:docMk/>
            <pc:sldMk cId="3059742890" sldId="316"/>
            <ac:picMk id="21" creationId="{43CD7428-F52F-CDD9-9B6C-9A8F3FC22F7A}"/>
          </ac:picMkLst>
        </pc:picChg>
        <pc:cxnChg chg="mod">
          <ac:chgData name="Siyi Du" userId="fc0149548d3e3b09" providerId="LiveId" clId="{C5DC6799-2326-C746-B780-D24BAF188FA8}" dt="2023-08-13T02:01:35.121" v="245" actId="478"/>
          <ac:cxnSpMkLst>
            <pc:docMk/>
            <pc:sldMk cId="3059742890" sldId="316"/>
            <ac:cxnSpMk id="11" creationId="{22BB1347-D631-9606-845C-3B919BE1472D}"/>
          </ac:cxnSpMkLst>
        </pc:cxnChg>
        <pc:cxnChg chg="mod">
          <ac:chgData name="Siyi Du" userId="fc0149548d3e3b09" providerId="LiveId" clId="{C5DC6799-2326-C746-B780-D24BAF188FA8}" dt="2023-08-13T02:01:35.121" v="245" actId="478"/>
          <ac:cxnSpMkLst>
            <pc:docMk/>
            <pc:sldMk cId="3059742890" sldId="316"/>
            <ac:cxnSpMk id="13" creationId="{5BBB98D8-3453-956B-3C86-15FF25CB5FA8}"/>
          </ac:cxnSpMkLst>
        </pc:cxnChg>
        <pc:cxnChg chg="mod">
          <ac:chgData name="Siyi Du" userId="fc0149548d3e3b09" providerId="LiveId" clId="{C5DC6799-2326-C746-B780-D24BAF188FA8}" dt="2023-08-13T02:01:35.121" v="245" actId="478"/>
          <ac:cxnSpMkLst>
            <pc:docMk/>
            <pc:sldMk cId="3059742890" sldId="316"/>
            <ac:cxnSpMk id="17" creationId="{A53CB90E-DDF9-0347-DDA0-5A613D3C2491}"/>
          </ac:cxnSpMkLst>
        </pc:cxnChg>
        <pc:cxnChg chg="mod">
          <ac:chgData name="Siyi Du" userId="fc0149548d3e3b09" providerId="LiveId" clId="{C5DC6799-2326-C746-B780-D24BAF188FA8}" dt="2023-08-13T02:01:35.121" v="245" actId="478"/>
          <ac:cxnSpMkLst>
            <pc:docMk/>
            <pc:sldMk cId="3059742890" sldId="316"/>
            <ac:cxnSpMk id="19" creationId="{EC1FAF56-DE70-69FB-7367-69BBE8E7715E}"/>
          </ac:cxnSpMkLst>
        </pc:cxnChg>
      </pc:sldChg>
      <pc:sldChg chg="addSp delSp modSp new mod">
        <pc:chgData name="Siyi Du" userId="fc0149548d3e3b09" providerId="LiveId" clId="{C5DC6799-2326-C746-B780-D24BAF188FA8}" dt="2023-08-13T03:12:51.421" v="719" actId="1076"/>
        <pc:sldMkLst>
          <pc:docMk/>
          <pc:sldMk cId="3870437351" sldId="317"/>
        </pc:sldMkLst>
        <pc:spChg chg="mod">
          <ac:chgData name="Siyi Du" userId="fc0149548d3e3b09" providerId="LiveId" clId="{C5DC6799-2326-C746-B780-D24BAF188FA8}" dt="2023-08-13T02:11:10.928" v="310" actId="20577"/>
          <ac:spMkLst>
            <pc:docMk/>
            <pc:sldMk cId="3870437351" sldId="317"/>
            <ac:spMk id="2" creationId="{C53D613D-2164-AE50-4020-B517AB84DB51}"/>
          </ac:spMkLst>
        </pc:spChg>
        <pc:spChg chg="mod">
          <ac:chgData name="Siyi Du" userId="fc0149548d3e3b09" providerId="LiveId" clId="{C5DC6799-2326-C746-B780-D24BAF188FA8}" dt="2023-08-13T02:11:58.812" v="346" actId="20577"/>
          <ac:spMkLst>
            <pc:docMk/>
            <pc:sldMk cId="3870437351" sldId="317"/>
            <ac:spMk id="3" creationId="{B334F298-B781-53EE-482C-D805C4853E54}"/>
          </ac:spMkLst>
        </pc:spChg>
        <pc:picChg chg="add del mod">
          <ac:chgData name="Siyi Du" userId="fc0149548d3e3b09" providerId="LiveId" clId="{C5DC6799-2326-C746-B780-D24BAF188FA8}" dt="2023-08-13T03:11:16.264" v="706" actId="478"/>
          <ac:picMkLst>
            <pc:docMk/>
            <pc:sldMk cId="3870437351" sldId="317"/>
            <ac:picMk id="5" creationId="{33439C86-7670-DF5B-57C7-69A05F1B639E}"/>
          </ac:picMkLst>
        </pc:picChg>
        <pc:picChg chg="add mod">
          <ac:chgData name="Siyi Du" userId="fc0149548d3e3b09" providerId="LiveId" clId="{C5DC6799-2326-C746-B780-D24BAF188FA8}" dt="2023-08-13T03:10:52" v="703" actId="1076"/>
          <ac:picMkLst>
            <pc:docMk/>
            <pc:sldMk cId="3870437351" sldId="317"/>
            <ac:picMk id="6" creationId="{5FA75F37-5F46-6E82-73DC-838B2277D4DA}"/>
          </ac:picMkLst>
        </pc:picChg>
        <pc:picChg chg="add mod">
          <ac:chgData name="Siyi Du" userId="fc0149548d3e3b09" providerId="LiveId" clId="{C5DC6799-2326-C746-B780-D24BAF188FA8}" dt="2023-08-13T03:11:15.027" v="705" actId="1076"/>
          <ac:picMkLst>
            <pc:docMk/>
            <pc:sldMk cId="3870437351" sldId="317"/>
            <ac:picMk id="2050" creationId="{E540EC93-951B-4B61-0A80-01AE7EDC674C}"/>
          </ac:picMkLst>
        </pc:picChg>
        <pc:picChg chg="add mod">
          <ac:chgData name="Siyi Du" userId="fc0149548d3e3b09" providerId="LiveId" clId="{C5DC6799-2326-C746-B780-D24BAF188FA8}" dt="2023-08-13T03:12:51.421" v="719" actId="1076"/>
          <ac:picMkLst>
            <pc:docMk/>
            <pc:sldMk cId="3870437351" sldId="317"/>
            <ac:picMk id="2052" creationId="{76AE4451-EC90-E082-6BFC-AD57101B4906}"/>
          </ac:picMkLst>
        </pc:picChg>
      </pc:sldChg>
      <pc:sldChg chg="addSp delSp modSp new mod delAnim modAnim modNotesTx">
        <pc:chgData name="Siyi Du" userId="fc0149548d3e3b09" providerId="LiveId" clId="{C5DC6799-2326-C746-B780-D24BAF188FA8}" dt="2023-08-30T03:50:29.114" v="18555" actId="14100"/>
        <pc:sldMkLst>
          <pc:docMk/>
          <pc:sldMk cId="2231423382" sldId="318"/>
        </pc:sldMkLst>
        <pc:spChg chg="mod">
          <ac:chgData name="Siyi Du" userId="fc0149548d3e3b09" providerId="LiveId" clId="{C5DC6799-2326-C746-B780-D24BAF188FA8}" dt="2023-08-13T09:22:03.622" v="4002" actId="20577"/>
          <ac:spMkLst>
            <pc:docMk/>
            <pc:sldMk cId="2231423382" sldId="318"/>
            <ac:spMk id="2" creationId="{32CEF756-AAAE-85C3-7D3F-A32416685941}"/>
          </ac:spMkLst>
        </pc:spChg>
        <pc:spChg chg="mod">
          <ac:chgData name="Siyi Du" userId="fc0149548d3e3b09" providerId="LiveId" clId="{C5DC6799-2326-C746-B780-D24BAF188FA8}" dt="2023-08-30T03:50:04.953" v="18541" actId="20577"/>
          <ac:spMkLst>
            <pc:docMk/>
            <pc:sldMk cId="2231423382" sldId="318"/>
            <ac:spMk id="3" creationId="{FB103A7A-C182-EDBD-29A7-2F350B32E7AB}"/>
          </ac:spMkLst>
        </pc:spChg>
        <pc:spChg chg="add mod">
          <ac:chgData name="Siyi Du" userId="fc0149548d3e3b09" providerId="LiveId" clId="{C5DC6799-2326-C746-B780-D24BAF188FA8}" dt="2023-08-13T09:16:16.893" v="3957" actId="1036"/>
          <ac:spMkLst>
            <pc:docMk/>
            <pc:sldMk cId="2231423382" sldId="318"/>
            <ac:spMk id="5" creationId="{8FB19E43-742D-4995-C4DA-0A92237D865B}"/>
          </ac:spMkLst>
        </pc:spChg>
        <pc:spChg chg="mod topLvl">
          <ac:chgData name="Siyi Du" userId="fc0149548d3e3b09" providerId="LiveId" clId="{C5DC6799-2326-C746-B780-D24BAF188FA8}" dt="2023-08-13T09:16:24.965" v="3960" actId="1035"/>
          <ac:spMkLst>
            <pc:docMk/>
            <pc:sldMk cId="2231423382" sldId="318"/>
            <ac:spMk id="7" creationId="{A2F86BFA-74F2-FECF-294E-E248FC8A5169}"/>
          </ac:spMkLst>
        </pc:spChg>
        <pc:spChg chg="mod topLvl">
          <ac:chgData name="Siyi Du" userId="fc0149548d3e3b09" providerId="LiveId" clId="{C5DC6799-2326-C746-B780-D24BAF188FA8}" dt="2023-08-13T09:16:24.965" v="3960" actId="1035"/>
          <ac:spMkLst>
            <pc:docMk/>
            <pc:sldMk cId="2231423382" sldId="318"/>
            <ac:spMk id="9" creationId="{C950B155-4F73-3D3C-A903-13133F34DAF3}"/>
          </ac:spMkLst>
        </pc:spChg>
        <pc:spChg chg="del mod topLvl">
          <ac:chgData name="Siyi Du" userId="fc0149548d3e3b09" providerId="LiveId" clId="{C5DC6799-2326-C746-B780-D24BAF188FA8}" dt="2023-08-13T03:58:00.972" v="1583" actId="478"/>
          <ac:spMkLst>
            <pc:docMk/>
            <pc:sldMk cId="2231423382" sldId="318"/>
            <ac:spMk id="11" creationId="{881EF55D-0B15-5BD3-F7E8-859A560C44CF}"/>
          </ac:spMkLst>
        </pc:spChg>
        <pc:spChg chg="mod topLvl">
          <ac:chgData name="Siyi Du" userId="fc0149548d3e3b09" providerId="LiveId" clId="{C5DC6799-2326-C746-B780-D24BAF188FA8}" dt="2023-08-13T09:16:24.965" v="3960" actId="1035"/>
          <ac:spMkLst>
            <pc:docMk/>
            <pc:sldMk cId="2231423382" sldId="318"/>
            <ac:spMk id="14" creationId="{FCDA5ACC-C864-08A1-1772-22767BD82B33}"/>
          </ac:spMkLst>
        </pc:spChg>
        <pc:spChg chg="mod topLvl">
          <ac:chgData name="Siyi Du" userId="fc0149548d3e3b09" providerId="LiveId" clId="{C5DC6799-2326-C746-B780-D24BAF188FA8}" dt="2023-08-13T09:16:24.965" v="3960" actId="1035"/>
          <ac:spMkLst>
            <pc:docMk/>
            <pc:sldMk cId="2231423382" sldId="318"/>
            <ac:spMk id="15" creationId="{3DB82C4B-BD59-5C18-4ECD-1DA5A7F04869}"/>
          </ac:spMkLst>
        </pc:spChg>
        <pc:spChg chg="del mod topLvl">
          <ac:chgData name="Siyi Du" userId="fc0149548d3e3b09" providerId="LiveId" clId="{C5DC6799-2326-C746-B780-D24BAF188FA8}" dt="2023-08-13T03:59:11.975" v="1621" actId="478"/>
          <ac:spMkLst>
            <pc:docMk/>
            <pc:sldMk cId="2231423382" sldId="318"/>
            <ac:spMk id="17" creationId="{4735065B-DB5F-C233-B36C-D56C24DE5EAB}"/>
          </ac:spMkLst>
        </pc:spChg>
        <pc:spChg chg="add mod">
          <ac:chgData name="Siyi Du" userId="fc0149548d3e3b09" providerId="LiveId" clId="{C5DC6799-2326-C746-B780-D24BAF188FA8}" dt="2023-08-13T09:16:24.965" v="3960" actId="1035"/>
          <ac:spMkLst>
            <pc:docMk/>
            <pc:sldMk cId="2231423382" sldId="318"/>
            <ac:spMk id="32" creationId="{76DB5AD8-5626-A3A1-F10C-FCDE14AE86C6}"/>
          </ac:spMkLst>
        </pc:spChg>
        <pc:spChg chg="add mod">
          <ac:chgData name="Siyi Du" userId="fc0149548d3e3b09" providerId="LiveId" clId="{C5DC6799-2326-C746-B780-D24BAF188FA8}" dt="2023-08-30T03:50:22.994" v="18548" actId="14100"/>
          <ac:spMkLst>
            <pc:docMk/>
            <pc:sldMk cId="2231423382" sldId="318"/>
            <ac:spMk id="33" creationId="{B1CE3A9C-EFAC-88B3-F4F2-8364EB2DE003}"/>
          </ac:spMkLst>
        </pc:spChg>
        <pc:spChg chg="add mod">
          <ac:chgData name="Siyi Du" userId="fc0149548d3e3b09" providerId="LiveId" clId="{C5DC6799-2326-C746-B780-D24BAF188FA8}" dt="2023-08-30T03:50:29.114" v="18555" actId="14100"/>
          <ac:spMkLst>
            <pc:docMk/>
            <pc:sldMk cId="2231423382" sldId="318"/>
            <ac:spMk id="34" creationId="{F5FB3272-A809-D3DD-EE8D-74A4EFB91545}"/>
          </ac:spMkLst>
        </pc:spChg>
        <pc:grpChg chg="add del mod">
          <ac:chgData name="Siyi Du" userId="fc0149548d3e3b09" providerId="LiveId" clId="{C5DC6799-2326-C746-B780-D24BAF188FA8}" dt="2023-08-13T03:51:25.135" v="1533" actId="165"/>
          <ac:grpSpMkLst>
            <pc:docMk/>
            <pc:sldMk cId="2231423382" sldId="318"/>
            <ac:grpSpMk id="6" creationId="{AEF944B1-D40A-1C75-B03B-B85D977F7A90}"/>
          </ac:grpSpMkLst>
        </pc:grpChg>
        <pc:picChg chg="del mod topLvl">
          <ac:chgData name="Siyi Du" userId="fc0149548d3e3b09" providerId="LiveId" clId="{C5DC6799-2326-C746-B780-D24BAF188FA8}" dt="2023-08-13T03:51:32.900" v="1536" actId="478"/>
          <ac:picMkLst>
            <pc:docMk/>
            <pc:sldMk cId="2231423382" sldId="318"/>
            <ac:picMk id="8" creationId="{5AD9B6E6-DF57-E605-1D70-8DBFC853C588}"/>
          </ac:picMkLst>
        </pc:picChg>
        <pc:picChg chg="mod topLvl">
          <ac:chgData name="Siyi Du" userId="fc0149548d3e3b09" providerId="LiveId" clId="{C5DC6799-2326-C746-B780-D24BAF188FA8}" dt="2023-08-13T09:16:24.965" v="3960" actId="1035"/>
          <ac:picMkLst>
            <pc:docMk/>
            <pc:sldMk cId="2231423382" sldId="318"/>
            <ac:picMk id="13" creationId="{848B43A9-C5ED-D069-A7D6-A0236897AF33}"/>
          </ac:picMkLst>
        </pc:picChg>
        <pc:picChg chg="add mod">
          <ac:chgData name="Siyi Du" userId="fc0149548d3e3b09" providerId="LiveId" clId="{C5DC6799-2326-C746-B780-D24BAF188FA8}" dt="2023-08-13T09:16:24.965" v="3960" actId="1035"/>
          <ac:picMkLst>
            <pc:docMk/>
            <pc:sldMk cId="2231423382" sldId="318"/>
            <ac:picMk id="19" creationId="{804B5AF2-2633-917B-7348-CDE2C8760C0D}"/>
          </ac:picMkLst>
        </pc:picChg>
        <pc:picChg chg="add mod">
          <ac:chgData name="Siyi Du" userId="fc0149548d3e3b09" providerId="LiveId" clId="{C5DC6799-2326-C746-B780-D24BAF188FA8}" dt="2023-08-13T09:16:24.965" v="3960" actId="1035"/>
          <ac:picMkLst>
            <pc:docMk/>
            <pc:sldMk cId="2231423382" sldId="318"/>
            <ac:picMk id="20" creationId="{982FE9E9-35C6-6C28-E099-F8B9152C2549}"/>
          </ac:picMkLst>
        </pc:picChg>
        <pc:picChg chg="add del mod">
          <ac:chgData name="Siyi Du" userId="fc0149548d3e3b09" providerId="LiveId" clId="{C5DC6799-2326-C746-B780-D24BAF188FA8}" dt="2023-08-13T03:57:46.789" v="1578" actId="478"/>
          <ac:picMkLst>
            <pc:docMk/>
            <pc:sldMk cId="2231423382" sldId="318"/>
            <ac:picMk id="30" creationId="{36144701-28E0-C658-6298-7AB2DF845B60}"/>
          </ac:picMkLst>
        </pc:picChg>
        <pc:picChg chg="add mod">
          <ac:chgData name="Siyi Du" userId="fc0149548d3e3b09" providerId="LiveId" clId="{C5DC6799-2326-C746-B780-D24BAF188FA8}" dt="2023-08-13T09:16:16.893" v="3957" actId="1036"/>
          <ac:picMkLst>
            <pc:docMk/>
            <pc:sldMk cId="2231423382" sldId="318"/>
            <ac:picMk id="3074" creationId="{7AB06816-974B-BC0E-9520-1173F143005D}"/>
          </ac:picMkLst>
        </pc:picChg>
        <pc:cxnChg chg="mod topLvl">
          <ac:chgData name="Siyi Du" userId="fc0149548d3e3b09" providerId="LiveId" clId="{C5DC6799-2326-C746-B780-D24BAF188FA8}" dt="2023-08-13T09:16:24.965" v="3960" actId="1035"/>
          <ac:cxnSpMkLst>
            <pc:docMk/>
            <pc:sldMk cId="2231423382" sldId="318"/>
            <ac:cxnSpMk id="10" creationId="{90BE037D-E60E-F0A2-08CB-F2F255392122}"/>
          </ac:cxnSpMkLst>
        </pc:cxnChg>
        <pc:cxnChg chg="del mod topLvl">
          <ac:chgData name="Siyi Du" userId="fc0149548d3e3b09" providerId="LiveId" clId="{C5DC6799-2326-C746-B780-D24BAF188FA8}" dt="2023-08-13T03:59:09.251" v="1619" actId="478"/>
          <ac:cxnSpMkLst>
            <pc:docMk/>
            <pc:sldMk cId="2231423382" sldId="318"/>
            <ac:cxnSpMk id="12" creationId="{64357AA2-96E1-D8DA-5F00-1E17E1925078}"/>
          </ac:cxnSpMkLst>
        </pc:cxnChg>
        <pc:cxnChg chg="del mod topLvl">
          <ac:chgData name="Siyi Du" userId="fc0149548d3e3b09" providerId="LiveId" clId="{C5DC6799-2326-C746-B780-D24BAF188FA8}" dt="2023-08-13T03:59:07.489" v="1618" actId="478"/>
          <ac:cxnSpMkLst>
            <pc:docMk/>
            <pc:sldMk cId="2231423382" sldId="318"/>
            <ac:cxnSpMk id="16" creationId="{2EA16036-A583-98AA-6077-452137B3A9B9}"/>
          </ac:cxnSpMkLst>
        </pc:cxnChg>
        <pc:cxnChg chg="del mod topLvl">
          <ac:chgData name="Siyi Du" userId="fc0149548d3e3b09" providerId="LiveId" clId="{C5DC6799-2326-C746-B780-D24BAF188FA8}" dt="2023-08-13T03:59:09.758" v="1620" actId="478"/>
          <ac:cxnSpMkLst>
            <pc:docMk/>
            <pc:sldMk cId="2231423382" sldId="318"/>
            <ac:cxnSpMk id="18" creationId="{3ABBE2D4-C62C-FE54-D548-6B8507FFEBFC}"/>
          </ac:cxnSpMkLst>
        </pc:cxnChg>
        <pc:cxnChg chg="add mod">
          <ac:chgData name="Siyi Du" userId="fc0149548d3e3b09" providerId="LiveId" clId="{C5DC6799-2326-C746-B780-D24BAF188FA8}" dt="2023-08-13T09:16:24.965" v="3960" actId="1035"/>
          <ac:cxnSpMkLst>
            <pc:docMk/>
            <pc:sldMk cId="2231423382" sldId="318"/>
            <ac:cxnSpMk id="22" creationId="{EBB24BCA-271D-DA46-AEB3-DCA5F59BE6D2}"/>
          </ac:cxnSpMkLst>
        </pc:cxnChg>
        <pc:cxnChg chg="add mod">
          <ac:chgData name="Siyi Du" userId="fc0149548d3e3b09" providerId="LiveId" clId="{C5DC6799-2326-C746-B780-D24BAF188FA8}" dt="2023-08-13T09:16:24.965" v="3960" actId="1035"/>
          <ac:cxnSpMkLst>
            <pc:docMk/>
            <pc:sldMk cId="2231423382" sldId="318"/>
            <ac:cxnSpMk id="25" creationId="{14AA0319-08A5-7E57-97B9-21E622830CC8}"/>
          </ac:cxnSpMkLst>
        </pc:cxnChg>
        <pc:cxnChg chg="add mod">
          <ac:chgData name="Siyi Du" userId="fc0149548d3e3b09" providerId="LiveId" clId="{C5DC6799-2326-C746-B780-D24BAF188FA8}" dt="2023-08-13T09:16:24.965" v="3960" actId="1035"/>
          <ac:cxnSpMkLst>
            <pc:docMk/>
            <pc:sldMk cId="2231423382" sldId="318"/>
            <ac:cxnSpMk id="31" creationId="{FA041151-9559-15AC-18ED-7CA72447E6A3}"/>
          </ac:cxnSpMkLst>
        </pc:cxnChg>
      </pc:sldChg>
      <pc:sldChg chg="add del">
        <pc:chgData name="Siyi Du" userId="fc0149548d3e3b09" providerId="LiveId" clId="{C5DC6799-2326-C746-B780-D24BAF188FA8}" dt="2023-08-13T03:56:24.237" v="1575"/>
        <pc:sldMkLst>
          <pc:docMk/>
          <pc:sldMk cId="3956208469" sldId="319"/>
        </pc:sldMkLst>
      </pc:sldChg>
      <pc:sldChg chg="addSp modSp new mod">
        <pc:chgData name="Siyi Du" userId="fc0149548d3e3b09" providerId="LiveId" clId="{C5DC6799-2326-C746-B780-D24BAF188FA8}" dt="2023-08-27T13:17:24.473" v="17886" actId="12"/>
        <pc:sldMkLst>
          <pc:docMk/>
          <pc:sldMk cId="4203390773" sldId="319"/>
        </pc:sldMkLst>
        <pc:spChg chg="mod">
          <ac:chgData name="Siyi Du" userId="fc0149548d3e3b09" providerId="LiveId" clId="{C5DC6799-2326-C746-B780-D24BAF188FA8}" dt="2023-08-13T09:22:07.695" v="4006" actId="20577"/>
          <ac:spMkLst>
            <pc:docMk/>
            <pc:sldMk cId="4203390773" sldId="319"/>
            <ac:spMk id="2" creationId="{001CF86C-71E0-D499-25E9-1258AA7D38FA}"/>
          </ac:spMkLst>
        </pc:spChg>
        <pc:spChg chg="mod">
          <ac:chgData name="Siyi Du" userId="fc0149548d3e3b09" providerId="LiveId" clId="{C5DC6799-2326-C746-B780-D24BAF188FA8}" dt="2023-08-27T13:17:24.473" v="17886" actId="12"/>
          <ac:spMkLst>
            <pc:docMk/>
            <pc:sldMk cId="4203390773" sldId="319"/>
            <ac:spMk id="3" creationId="{A1417E49-D405-9052-7A90-5B6241640351}"/>
          </ac:spMkLst>
        </pc:spChg>
        <pc:spChg chg="add mod">
          <ac:chgData name="Siyi Du" userId="fc0149548d3e3b09" providerId="LiveId" clId="{C5DC6799-2326-C746-B780-D24BAF188FA8}" dt="2023-08-13T07:58:25.718" v="2955" actId="1076"/>
          <ac:spMkLst>
            <pc:docMk/>
            <pc:sldMk cId="4203390773" sldId="319"/>
            <ac:spMk id="6" creationId="{1A1AAF48-E382-CAD3-2DED-8464F7948F0A}"/>
          </ac:spMkLst>
        </pc:spChg>
        <pc:spChg chg="add mod">
          <ac:chgData name="Siyi Du" userId="fc0149548d3e3b09" providerId="LiveId" clId="{C5DC6799-2326-C746-B780-D24BAF188FA8}" dt="2023-08-13T09:48:02.224" v="4117" actId="255"/>
          <ac:spMkLst>
            <pc:docMk/>
            <pc:sldMk cId="4203390773" sldId="319"/>
            <ac:spMk id="7" creationId="{DB659E3E-E380-BCE5-DCAD-4033BE715B65}"/>
          </ac:spMkLst>
        </pc:spChg>
        <pc:spChg chg="add mod">
          <ac:chgData name="Siyi Du" userId="fc0149548d3e3b09" providerId="LiveId" clId="{C5DC6799-2326-C746-B780-D24BAF188FA8}" dt="2023-08-13T07:58:33.503" v="2957" actId="1076"/>
          <ac:spMkLst>
            <pc:docMk/>
            <pc:sldMk cId="4203390773" sldId="319"/>
            <ac:spMk id="9" creationId="{A2A754F6-8A78-84FB-6EED-AAF164CBE6D8}"/>
          </ac:spMkLst>
        </pc:spChg>
        <pc:picChg chg="add mod modCrop">
          <ac:chgData name="Siyi Du" userId="fc0149548d3e3b09" providerId="LiveId" clId="{C5DC6799-2326-C746-B780-D24BAF188FA8}" dt="2023-08-13T07:58:17.317" v="2953" actId="1076"/>
          <ac:picMkLst>
            <pc:docMk/>
            <pc:sldMk cId="4203390773" sldId="319"/>
            <ac:picMk id="5" creationId="{A850EF10-D093-2421-2D11-93A982BC899F}"/>
          </ac:picMkLst>
        </pc:picChg>
        <pc:picChg chg="add mod modCrop">
          <ac:chgData name="Siyi Du" userId="fc0149548d3e3b09" providerId="LiveId" clId="{C5DC6799-2326-C746-B780-D24BAF188FA8}" dt="2023-08-13T07:39:58.771" v="2655" actId="1036"/>
          <ac:picMkLst>
            <pc:docMk/>
            <pc:sldMk cId="4203390773" sldId="319"/>
            <ac:picMk id="8" creationId="{0987BC28-7E0E-64B9-20E8-CEF5304770EF}"/>
          </ac:picMkLst>
        </pc:picChg>
      </pc:sldChg>
      <pc:sldChg chg="addSp delSp modSp add mod modAnim modNotesTx">
        <pc:chgData name="Siyi Du" userId="fc0149548d3e3b09" providerId="LiveId" clId="{C5DC6799-2326-C746-B780-D24BAF188FA8}" dt="2023-08-30T03:54:00.636" v="18640" actId="20577"/>
        <pc:sldMkLst>
          <pc:docMk/>
          <pc:sldMk cId="2871016511" sldId="320"/>
        </pc:sldMkLst>
        <pc:spChg chg="mod">
          <ac:chgData name="Siyi Du" userId="fc0149548d3e3b09" providerId="LiveId" clId="{C5DC6799-2326-C746-B780-D24BAF188FA8}" dt="2023-08-13T09:22:11.636" v="4010" actId="20577"/>
          <ac:spMkLst>
            <pc:docMk/>
            <pc:sldMk cId="2871016511" sldId="320"/>
            <ac:spMk id="2" creationId="{001CF86C-71E0-D499-25E9-1258AA7D38FA}"/>
          </ac:spMkLst>
        </pc:spChg>
        <pc:spChg chg="mod">
          <ac:chgData name="Siyi Du" userId="fc0149548d3e3b09" providerId="LiveId" clId="{C5DC6799-2326-C746-B780-D24BAF188FA8}" dt="2023-08-27T13:17:43.554" v="17889" actId="12"/>
          <ac:spMkLst>
            <pc:docMk/>
            <pc:sldMk cId="2871016511" sldId="320"/>
            <ac:spMk id="3" creationId="{A1417E49-D405-9052-7A90-5B6241640351}"/>
          </ac:spMkLst>
        </pc:spChg>
        <pc:spChg chg="del">
          <ac:chgData name="Siyi Du" userId="fc0149548d3e3b09" providerId="LiveId" clId="{C5DC6799-2326-C746-B780-D24BAF188FA8}" dt="2023-08-13T05:37:42.366" v="2288" actId="478"/>
          <ac:spMkLst>
            <pc:docMk/>
            <pc:sldMk cId="2871016511" sldId="320"/>
            <ac:spMk id="6" creationId="{1A1AAF48-E382-CAD3-2DED-8464F7948F0A}"/>
          </ac:spMkLst>
        </pc:spChg>
        <pc:spChg chg="del">
          <ac:chgData name="Siyi Du" userId="fc0149548d3e3b09" providerId="LiveId" clId="{C5DC6799-2326-C746-B780-D24BAF188FA8}" dt="2023-08-13T05:42:08.499" v="2292" actId="478"/>
          <ac:spMkLst>
            <pc:docMk/>
            <pc:sldMk cId="2871016511" sldId="320"/>
            <ac:spMk id="7" creationId="{DB659E3E-E380-BCE5-DCAD-4033BE715B65}"/>
          </ac:spMkLst>
        </pc:spChg>
        <pc:spChg chg="del">
          <ac:chgData name="Siyi Du" userId="fc0149548d3e3b09" providerId="LiveId" clId="{C5DC6799-2326-C746-B780-D24BAF188FA8}" dt="2023-08-13T05:37:42.366" v="2288" actId="478"/>
          <ac:spMkLst>
            <pc:docMk/>
            <pc:sldMk cId="2871016511" sldId="320"/>
            <ac:spMk id="9" creationId="{A2A754F6-8A78-84FB-6EED-AAF164CBE6D8}"/>
          </ac:spMkLst>
        </pc:spChg>
        <pc:spChg chg="add del mod">
          <ac:chgData name="Siyi Du" userId="fc0149548d3e3b09" providerId="LiveId" clId="{C5DC6799-2326-C746-B780-D24BAF188FA8}" dt="2023-08-13T05:50:25.222" v="2550" actId="478"/>
          <ac:spMkLst>
            <pc:docMk/>
            <pc:sldMk cId="2871016511" sldId="320"/>
            <ac:spMk id="11" creationId="{F199053F-F011-57BF-20A4-4F573785A640}"/>
          </ac:spMkLst>
        </pc:spChg>
        <pc:spChg chg="add del mod">
          <ac:chgData name="Siyi Du" userId="fc0149548d3e3b09" providerId="LiveId" clId="{C5DC6799-2326-C746-B780-D24BAF188FA8}" dt="2023-08-13T05:50:25.222" v="2550" actId="478"/>
          <ac:spMkLst>
            <pc:docMk/>
            <pc:sldMk cId="2871016511" sldId="320"/>
            <ac:spMk id="12" creationId="{6A1E407A-FC22-8C5D-014F-FBB5E30E3C2F}"/>
          </ac:spMkLst>
        </pc:spChg>
        <pc:spChg chg="add mod">
          <ac:chgData name="Siyi Du" userId="fc0149548d3e3b09" providerId="LiveId" clId="{C5DC6799-2326-C746-B780-D24BAF188FA8}" dt="2023-08-13T07:47:37.976" v="2775" actId="1076"/>
          <ac:spMkLst>
            <pc:docMk/>
            <pc:sldMk cId="2871016511" sldId="320"/>
            <ac:spMk id="17" creationId="{9CE8D49B-EF72-CBEE-F8A1-8203F735D08B}"/>
          </ac:spMkLst>
        </pc:spChg>
        <pc:spChg chg="add del mod">
          <ac:chgData name="Siyi Du" userId="fc0149548d3e3b09" providerId="LiveId" clId="{C5DC6799-2326-C746-B780-D24BAF188FA8}" dt="2023-08-13T07:47:21.063" v="2772" actId="478"/>
          <ac:spMkLst>
            <pc:docMk/>
            <pc:sldMk cId="2871016511" sldId="320"/>
            <ac:spMk id="18" creationId="{01C37282-6D6F-C3E7-D186-A1F4AA445224}"/>
          </ac:spMkLst>
        </pc:spChg>
        <pc:graphicFrameChg chg="add del mod modGraphic">
          <ac:chgData name="Siyi Du" userId="fc0149548d3e3b09" providerId="LiveId" clId="{C5DC6799-2326-C746-B780-D24BAF188FA8}" dt="2023-08-13T05:50:22.363" v="2549" actId="478"/>
          <ac:graphicFrameMkLst>
            <pc:docMk/>
            <pc:sldMk cId="2871016511" sldId="320"/>
            <ac:graphicFrameMk id="14" creationId="{FED9FCB3-4468-D130-2C54-ABBD113A4B23}"/>
          </ac:graphicFrameMkLst>
        </pc:graphicFrameChg>
        <pc:picChg chg="del">
          <ac:chgData name="Siyi Du" userId="fc0149548d3e3b09" providerId="LiveId" clId="{C5DC6799-2326-C746-B780-D24BAF188FA8}" dt="2023-08-13T05:33:11.163" v="2156" actId="478"/>
          <ac:picMkLst>
            <pc:docMk/>
            <pc:sldMk cId="2871016511" sldId="320"/>
            <ac:picMk id="5" creationId="{A850EF10-D093-2421-2D11-93A982BC899F}"/>
          </ac:picMkLst>
        </pc:picChg>
        <pc:picChg chg="del">
          <ac:chgData name="Siyi Du" userId="fc0149548d3e3b09" providerId="LiveId" clId="{C5DC6799-2326-C746-B780-D24BAF188FA8}" dt="2023-08-13T05:33:13.613" v="2157" actId="478"/>
          <ac:picMkLst>
            <pc:docMk/>
            <pc:sldMk cId="2871016511" sldId="320"/>
            <ac:picMk id="8" creationId="{0987BC28-7E0E-64B9-20E8-CEF5304770EF}"/>
          </ac:picMkLst>
        </pc:picChg>
        <pc:picChg chg="add del mod">
          <ac:chgData name="Siyi Du" userId="fc0149548d3e3b09" providerId="LiveId" clId="{C5DC6799-2326-C746-B780-D24BAF188FA8}" dt="2023-08-13T05:44:00.596" v="2301" actId="478"/>
          <ac:picMkLst>
            <pc:docMk/>
            <pc:sldMk cId="2871016511" sldId="320"/>
            <ac:picMk id="10" creationId="{619384EC-A6FA-E20D-A39D-38DDC6162F3B}"/>
          </ac:picMkLst>
        </pc:picChg>
        <pc:picChg chg="add mod">
          <ac:chgData name="Siyi Du" userId="fc0149548d3e3b09" providerId="LiveId" clId="{C5DC6799-2326-C746-B780-D24BAF188FA8}" dt="2023-08-13T07:47:33.535" v="2774" actId="1076"/>
          <ac:picMkLst>
            <pc:docMk/>
            <pc:sldMk cId="2871016511" sldId="320"/>
            <ac:picMk id="13" creationId="{C06F7A74-283C-3556-362C-62F8BC865814}"/>
          </ac:picMkLst>
        </pc:picChg>
        <pc:picChg chg="add del mod modCrop">
          <ac:chgData name="Siyi Du" userId="fc0149548d3e3b09" providerId="LiveId" clId="{C5DC6799-2326-C746-B780-D24BAF188FA8}" dt="2023-08-13T05:56:19.678" v="2556" actId="478"/>
          <ac:picMkLst>
            <pc:docMk/>
            <pc:sldMk cId="2871016511" sldId="320"/>
            <ac:picMk id="15" creationId="{29407CF6-56D8-1619-AB94-866AC835BF76}"/>
          </ac:picMkLst>
        </pc:picChg>
        <pc:picChg chg="add del mod modCrop">
          <ac:chgData name="Siyi Du" userId="fc0149548d3e3b09" providerId="LiveId" clId="{C5DC6799-2326-C746-B780-D24BAF188FA8}" dt="2023-08-13T07:47:21.063" v="2772" actId="478"/>
          <ac:picMkLst>
            <pc:docMk/>
            <pc:sldMk cId="2871016511" sldId="320"/>
            <ac:picMk id="16" creationId="{ACD5DDDD-2AB8-A7E6-1D50-4601A7E9DDCB}"/>
          </ac:picMkLst>
        </pc:picChg>
      </pc:sldChg>
      <pc:sldChg chg="delSp modSp add del mod">
        <pc:chgData name="Siyi Du" userId="fc0149548d3e3b09" providerId="LiveId" clId="{C5DC6799-2326-C746-B780-D24BAF188FA8}" dt="2023-08-13T09:41:50.938" v="4025" actId="2696"/>
        <pc:sldMkLst>
          <pc:docMk/>
          <pc:sldMk cId="1930136620" sldId="321"/>
        </pc:sldMkLst>
        <pc:spChg chg="del">
          <ac:chgData name="Siyi Du" userId="fc0149548d3e3b09" providerId="LiveId" clId="{C5DC6799-2326-C746-B780-D24BAF188FA8}" dt="2023-08-13T07:46:47.941" v="2768" actId="478"/>
          <ac:spMkLst>
            <pc:docMk/>
            <pc:sldMk cId="1930136620" sldId="321"/>
            <ac:spMk id="17" creationId="{9CE8D49B-EF72-CBEE-F8A1-8203F735D08B}"/>
          </ac:spMkLst>
        </pc:spChg>
        <pc:spChg chg="del mod">
          <ac:chgData name="Siyi Du" userId="fc0149548d3e3b09" providerId="LiveId" clId="{C5DC6799-2326-C746-B780-D24BAF188FA8}" dt="2023-08-13T07:46:52.161" v="2770" actId="478"/>
          <ac:spMkLst>
            <pc:docMk/>
            <pc:sldMk cId="1930136620" sldId="321"/>
            <ac:spMk id="18" creationId="{01C37282-6D6F-C3E7-D186-A1F4AA445224}"/>
          </ac:spMkLst>
        </pc:spChg>
        <pc:picChg chg="del">
          <ac:chgData name="Siyi Du" userId="fc0149548d3e3b09" providerId="LiveId" clId="{C5DC6799-2326-C746-B780-D24BAF188FA8}" dt="2023-08-13T07:46:44.065" v="2766" actId="478"/>
          <ac:picMkLst>
            <pc:docMk/>
            <pc:sldMk cId="1930136620" sldId="321"/>
            <ac:picMk id="13" creationId="{C06F7A74-283C-3556-362C-62F8BC865814}"/>
          </ac:picMkLst>
        </pc:picChg>
        <pc:picChg chg="del">
          <ac:chgData name="Siyi Du" userId="fc0149548d3e3b09" providerId="LiveId" clId="{C5DC6799-2326-C746-B780-D24BAF188FA8}" dt="2023-08-13T07:46:46.227" v="2767" actId="478"/>
          <ac:picMkLst>
            <pc:docMk/>
            <pc:sldMk cId="1930136620" sldId="321"/>
            <ac:picMk id="16" creationId="{ACD5DDDD-2AB8-A7E6-1D50-4601A7E9DDCB}"/>
          </ac:picMkLst>
        </pc:picChg>
      </pc:sldChg>
      <pc:sldChg chg="addSp delSp modSp add mod delAnim modAnim modNotesTx">
        <pc:chgData name="Siyi Du" userId="fc0149548d3e3b09" providerId="LiveId" clId="{C5DC6799-2326-C746-B780-D24BAF188FA8}" dt="2023-08-27T13:17:50.004" v="17890" actId="12"/>
        <pc:sldMkLst>
          <pc:docMk/>
          <pc:sldMk cId="1362803329" sldId="322"/>
        </pc:sldMkLst>
        <pc:spChg chg="mod">
          <ac:chgData name="Siyi Du" userId="fc0149548d3e3b09" providerId="LiveId" clId="{C5DC6799-2326-C746-B780-D24BAF188FA8}" dt="2023-08-13T09:22:15.975" v="4014" actId="20577"/>
          <ac:spMkLst>
            <pc:docMk/>
            <pc:sldMk cId="1362803329" sldId="322"/>
            <ac:spMk id="2" creationId="{001CF86C-71E0-D499-25E9-1258AA7D38FA}"/>
          </ac:spMkLst>
        </pc:spChg>
        <pc:spChg chg="mod">
          <ac:chgData name="Siyi Du" userId="fc0149548d3e3b09" providerId="LiveId" clId="{C5DC6799-2326-C746-B780-D24BAF188FA8}" dt="2023-08-27T13:17:50.004" v="17890" actId="12"/>
          <ac:spMkLst>
            <pc:docMk/>
            <pc:sldMk cId="1362803329" sldId="322"/>
            <ac:spMk id="3" creationId="{A1417E49-D405-9052-7A90-5B6241640351}"/>
          </ac:spMkLst>
        </pc:spChg>
        <pc:spChg chg="add mod">
          <ac:chgData name="Siyi Du" userId="fc0149548d3e3b09" providerId="LiveId" clId="{C5DC6799-2326-C746-B780-D24BAF188FA8}" dt="2023-08-13T09:17:16.536" v="3971" actId="1036"/>
          <ac:spMkLst>
            <pc:docMk/>
            <pc:sldMk cId="1362803329" sldId="322"/>
            <ac:spMk id="5" creationId="{AD126B61-BAF1-2144-E4CF-1DD2990571A0}"/>
          </ac:spMkLst>
        </pc:spChg>
        <pc:spChg chg="add mod">
          <ac:chgData name="Siyi Du" userId="fc0149548d3e3b09" providerId="LiveId" clId="{C5DC6799-2326-C746-B780-D24BAF188FA8}" dt="2023-08-13T09:17:16.536" v="3971" actId="1036"/>
          <ac:spMkLst>
            <pc:docMk/>
            <pc:sldMk cId="1362803329" sldId="322"/>
            <ac:spMk id="6" creationId="{5F4DBCDF-DEDB-B615-4211-D6302302574F}"/>
          </ac:spMkLst>
        </pc:spChg>
        <pc:spChg chg="add mod">
          <ac:chgData name="Siyi Du" userId="fc0149548d3e3b09" providerId="LiveId" clId="{C5DC6799-2326-C746-B780-D24BAF188FA8}" dt="2023-08-13T09:17:16.536" v="3971" actId="1036"/>
          <ac:spMkLst>
            <pc:docMk/>
            <pc:sldMk cId="1362803329" sldId="322"/>
            <ac:spMk id="7" creationId="{527D48C6-9F1B-8898-CB41-3C834034226C}"/>
          </ac:spMkLst>
        </pc:spChg>
        <pc:spChg chg="add mod">
          <ac:chgData name="Siyi Du" userId="fc0149548d3e3b09" providerId="LiveId" clId="{C5DC6799-2326-C746-B780-D24BAF188FA8}" dt="2023-08-13T09:17:16.536" v="3971" actId="1036"/>
          <ac:spMkLst>
            <pc:docMk/>
            <pc:sldMk cId="1362803329" sldId="322"/>
            <ac:spMk id="8" creationId="{B69C5864-C1FD-BF48-4187-6E5AD8E22E99}"/>
          </ac:spMkLst>
        </pc:spChg>
        <pc:spChg chg="add mod">
          <ac:chgData name="Siyi Du" userId="fc0149548d3e3b09" providerId="LiveId" clId="{C5DC6799-2326-C746-B780-D24BAF188FA8}" dt="2023-08-13T09:17:16.536" v="3971" actId="1036"/>
          <ac:spMkLst>
            <pc:docMk/>
            <pc:sldMk cId="1362803329" sldId="322"/>
            <ac:spMk id="9" creationId="{D98BE097-0ACA-4FBE-87FB-4CD2C88018E5}"/>
          </ac:spMkLst>
        </pc:spChg>
        <pc:spChg chg="add mod">
          <ac:chgData name="Siyi Du" userId="fc0149548d3e3b09" providerId="LiveId" clId="{C5DC6799-2326-C746-B780-D24BAF188FA8}" dt="2023-08-13T09:17:16.536" v="3971" actId="1036"/>
          <ac:spMkLst>
            <pc:docMk/>
            <pc:sldMk cId="1362803329" sldId="322"/>
            <ac:spMk id="10" creationId="{056AA6B6-327B-2367-FBF9-911091C12BF6}"/>
          </ac:spMkLst>
        </pc:spChg>
        <pc:spChg chg="add mod">
          <ac:chgData name="Siyi Du" userId="fc0149548d3e3b09" providerId="LiveId" clId="{C5DC6799-2326-C746-B780-D24BAF188FA8}" dt="2023-08-13T09:17:16.536" v="3971" actId="1036"/>
          <ac:spMkLst>
            <pc:docMk/>
            <pc:sldMk cId="1362803329" sldId="322"/>
            <ac:spMk id="11" creationId="{7BE2CAE0-677A-3BE9-F520-720B024F408A}"/>
          </ac:spMkLst>
        </pc:spChg>
        <pc:spChg chg="add mod">
          <ac:chgData name="Siyi Du" userId="fc0149548d3e3b09" providerId="LiveId" clId="{C5DC6799-2326-C746-B780-D24BAF188FA8}" dt="2023-08-13T09:17:16.536" v="3971" actId="1036"/>
          <ac:spMkLst>
            <pc:docMk/>
            <pc:sldMk cId="1362803329" sldId="322"/>
            <ac:spMk id="12" creationId="{1F7EF9D8-8D2F-6A1B-1367-5E145388CBE4}"/>
          </ac:spMkLst>
        </pc:spChg>
        <pc:spChg chg="add mod">
          <ac:chgData name="Siyi Du" userId="fc0149548d3e3b09" providerId="LiveId" clId="{C5DC6799-2326-C746-B780-D24BAF188FA8}" dt="2023-08-13T09:17:16.536" v="3971" actId="1036"/>
          <ac:spMkLst>
            <pc:docMk/>
            <pc:sldMk cId="1362803329" sldId="322"/>
            <ac:spMk id="14" creationId="{A6C04F91-36A0-F2B3-E688-0393629F7077}"/>
          </ac:spMkLst>
        </pc:spChg>
        <pc:spChg chg="add mod">
          <ac:chgData name="Siyi Du" userId="fc0149548d3e3b09" providerId="LiveId" clId="{C5DC6799-2326-C746-B780-D24BAF188FA8}" dt="2023-08-13T09:17:16.536" v="3971" actId="1036"/>
          <ac:spMkLst>
            <pc:docMk/>
            <pc:sldMk cId="1362803329" sldId="322"/>
            <ac:spMk id="15" creationId="{8BFDEDDB-8507-EFC3-213A-D66A583DB369}"/>
          </ac:spMkLst>
        </pc:spChg>
        <pc:spChg chg="del">
          <ac:chgData name="Siyi Du" userId="fc0149548d3e3b09" providerId="LiveId" clId="{C5DC6799-2326-C746-B780-D24BAF188FA8}" dt="2023-08-13T07:47:43.265" v="2777" actId="478"/>
          <ac:spMkLst>
            <pc:docMk/>
            <pc:sldMk cId="1362803329" sldId="322"/>
            <ac:spMk id="17" creationId="{9CE8D49B-EF72-CBEE-F8A1-8203F735D08B}"/>
          </ac:spMkLst>
        </pc:spChg>
        <pc:spChg chg="del mod">
          <ac:chgData name="Siyi Du" userId="fc0149548d3e3b09" providerId="LiveId" clId="{C5DC6799-2326-C746-B780-D24BAF188FA8}" dt="2023-08-25T13:46:07.453" v="8062" actId="478"/>
          <ac:spMkLst>
            <pc:docMk/>
            <pc:sldMk cId="1362803329" sldId="322"/>
            <ac:spMk id="18" creationId="{01C37282-6D6F-C3E7-D186-A1F4AA445224}"/>
          </ac:spMkLst>
        </pc:spChg>
        <pc:spChg chg="add mod">
          <ac:chgData name="Siyi Du" userId="fc0149548d3e3b09" providerId="LiveId" clId="{C5DC6799-2326-C746-B780-D24BAF188FA8}" dt="2023-08-13T09:17:16.536" v="3971" actId="1036"/>
          <ac:spMkLst>
            <pc:docMk/>
            <pc:sldMk cId="1362803329" sldId="322"/>
            <ac:spMk id="30" creationId="{61F8DE95-6500-4102-5C0B-D2B40868E4FF}"/>
          </ac:spMkLst>
        </pc:spChg>
        <pc:spChg chg="add mod">
          <ac:chgData name="Siyi Du" userId="fc0149548d3e3b09" providerId="LiveId" clId="{C5DC6799-2326-C746-B780-D24BAF188FA8}" dt="2023-08-13T09:17:16.536" v="3971" actId="1036"/>
          <ac:spMkLst>
            <pc:docMk/>
            <pc:sldMk cId="1362803329" sldId="322"/>
            <ac:spMk id="31" creationId="{1C116F87-1B7F-2607-D351-A94D7CFA3F8B}"/>
          </ac:spMkLst>
        </pc:spChg>
        <pc:spChg chg="add mod">
          <ac:chgData name="Siyi Du" userId="fc0149548d3e3b09" providerId="LiveId" clId="{C5DC6799-2326-C746-B780-D24BAF188FA8}" dt="2023-08-13T09:17:16.536" v="3971" actId="1036"/>
          <ac:spMkLst>
            <pc:docMk/>
            <pc:sldMk cId="1362803329" sldId="322"/>
            <ac:spMk id="32" creationId="{EF7781B1-ADA0-0087-886A-1CB5993945CF}"/>
          </ac:spMkLst>
        </pc:spChg>
        <pc:spChg chg="add mod">
          <ac:chgData name="Siyi Du" userId="fc0149548d3e3b09" providerId="LiveId" clId="{C5DC6799-2326-C746-B780-D24BAF188FA8}" dt="2023-08-13T09:17:16.536" v="3971" actId="1036"/>
          <ac:spMkLst>
            <pc:docMk/>
            <pc:sldMk cId="1362803329" sldId="322"/>
            <ac:spMk id="41" creationId="{3056B99C-E31F-AFF0-39D7-2A34F59CA914}"/>
          </ac:spMkLst>
        </pc:spChg>
        <pc:spChg chg="add mod">
          <ac:chgData name="Siyi Du" userId="fc0149548d3e3b09" providerId="LiveId" clId="{C5DC6799-2326-C746-B780-D24BAF188FA8}" dt="2023-08-13T09:17:16.536" v="3971" actId="1036"/>
          <ac:spMkLst>
            <pc:docMk/>
            <pc:sldMk cId="1362803329" sldId="322"/>
            <ac:spMk id="42" creationId="{2C9815DE-045D-0858-5AA4-82AA9901314C}"/>
          </ac:spMkLst>
        </pc:spChg>
        <pc:spChg chg="add mod">
          <ac:chgData name="Siyi Du" userId="fc0149548d3e3b09" providerId="LiveId" clId="{C5DC6799-2326-C746-B780-D24BAF188FA8}" dt="2023-08-13T09:17:16.536" v="3971" actId="1036"/>
          <ac:spMkLst>
            <pc:docMk/>
            <pc:sldMk cId="1362803329" sldId="322"/>
            <ac:spMk id="43" creationId="{77B475AF-70DC-79C5-79D8-121EEE894B4E}"/>
          </ac:spMkLst>
        </pc:spChg>
        <pc:spChg chg="add mod">
          <ac:chgData name="Siyi Du" userId="fc0149548d3e3b09" providerId="LiveId" clId="{C5DC6799-2326-C746-B780-D24BAF188FA8}" dt="2023-08-26T02:05:44.191" v="10013" actId="164"/>
          <ac:spMkLst>
            <pc:docMk/>
            <pc:sldMk cId="1362803329" sldId="322"/>
            <ac:spMk id="44" creationId="{B525E187-1C33-630F-952A-FE60FAD8669C}"/>
          </ac:spMkLst>
        </pc:spChg>
        <pc:grpChg chg="mod">
          <ac:chgData name="Siyi Du" userId="fc0149548d3e3b09" providerId="LiveId" clId="{C5DC6799-2326-C746-B780-D24BAF188FA8}" dt="2023-08-26T02:05:44.191" v="10013" actId="164"/>
          <ac:grpSpMkLst>
            <pc:docMk/>
            <pc:sldMk cId="1362803329" sldId="322"/>
            <ac:grpSpMk id="13" creationId="{00000000-0000-0000-0000-000000000000}"/>
          </ac:grpSpMkLst>
        </pc:grpChg>
        <pc:grpChg chg="add mod">
          <ac:chgData name="Siyi Du" userId="fc0149548d3e3b09" providerId="LiveId" clId="{C5DC6799-2326-C746-B780-D24BAF188FA8}" dt="2023-08-26T02:05:44.191" v="10013" actId="164"/>
          <ac:grpSpMkLst>
            <pc:docMk/>
            <pc:sldMk cId="1362803329" sldId="322"/>
            <ac:grpSpMk id="17" creationId="{46401126-26F8-6802-8735-C5D0DD3591B0}"/>
          </ac:grpSpMkLst>
        </pc:grpChg>
        <pc:graphicFrameChg chg="add mod">
          <ac:chgData name="Siyi Du" userId="fc0149548d3e3b09" providerId="LiveId" clId="{C5DC6799-2326-C746-B780-D24BAF188FA8}" dt="2023-08-25T13:46:28.038" v="8069" actId="1035"/>
          <ac:graphicFrameMkLst>
            <pc:docMk/>
            <pc:sldMk cId="1362803329" sldId="322"/>
            <ac:graphicFrameMk id="16" creationId="{EB1BDA91-8CEA-4E57-4AA0-477862836468}"/>
          </ac:graphicFrameMkLst>
        </pc:graphicFrameChg>
        <pc:picChg chg="del">
          <ac:chgData name="Siyi Du" userId="fc0149548d3e3b09" providerId="LiveId" clId="{C5DC6799-2326-C746-B780-D24BAF188FA8}" dt="2023-08-13T07:47:41.462" v="2776" actId="478"/>
          <ac:picMkLst>
            <pc:docMk/>
            <pc:sldMk cId="1362803329" sldId="322"/>
            <ac:picMk id="13" creationId="{C06F7A74-283C-3556-362C-62F8BC865814}"/>
          </ac:picMkLst>
        </pc:picChg>
        <pc:picChg chg="del mod">
          <ac:chgData name="Siyi Du" userId="fc0149548d3e3b09" providerId="LiveId" clId="{C5DC6799-2326-C746-B780-D24BAF188FA8}" dt="2023-08-13T08:01:32.794" v="2982" actId="478"/>
          <ac:picMkLst>
            <pc:docMk/>
            <pc:sldMk cId="1362803329" sldId="322"/>
            <ac:picMk id="16" creationId="{ACD5DDDD-2AB8-A7E6-1D50-4601A7E9DDCB}"/>
          </ac:picMkLst>
        </pc:picChg>
        <pc:picChg chg="add del mod modCrop">
          <ac:chgData name="Siyi Du" userId="fc0149548d3e3b09" providerId="LiveId" clId="{C5DC6799-2326-C746-B780-D24BAF188FA8}" dt="2023-08-25T10:33:50.371" v="7535" actId="478"/>
          <ac:picMkLst>
            <pc:docMk/>
            <pc:sldMk cId="1362803329" sldId="322"/>
            <ac:picMk id="19" creationId="{F45D9537-6880-A460-1508-C055625676A0}"/>
          </ac:picMkLst>
        </pc:picChg>
        <pc:cxnChg chg="add mod">
          <ac:chgData name="Siyi Du" userId="fc0149548d3e3b09" providerId="LiveId" clId="{C5DC6799-2326-C746-B780-D24BAF188FA8}" dt="2023-08-13T09:17:16.536" v="3971" actId="1036"/>
          <ac:cxnSpMkLst>
            <pc:docMk/>
            <pc:sldMk cId="1362803329" sldId="322"/>
            <ac:cxnSpMk id="21" creationId="{022A3519-00EA-6B21-36E5-B8020146E823}"/>
          </ac:cxnSpMkLst>
        </pc:cxnChg>
        <pc:cxnChg chg="add del mod">
          <ac:chgData name="Siyi Du" userId="fc0149548d3e3b09" providerId="LiveId" clId="{C5DC6799-2326-C746-B780-D24BAF188FA8}" dt="2023-08-13T08:02:48.243" v="2998" actId="478"/>
          <ac:cxnSpMkLst>
            <pc:docMk/>
            <pc:sldMk cId="1362803329" sldId="322"/>
            <ac:cxnSpMk id="23" creationId="{DB5B7351-5C02-ADB4-3DAD-D9D08241D06E}"/>
          </ac:cxnSpMkLst>
        </pc:cxnChg>
        <pc:cxnChg chg="add mod">
          <ac:chgData name="Siyi Du" userId="fc0149548d3e3b09" providerId="LiveId" clId="{C5DC6799-2326-C746-B780-D24BAF188FA8}" dt="2023-08-13T09:17:16.536" v="3971" actId="1036"/>
          <ac:cxnSpMkLst>
            <pc:docMk/>
            <pc:sldMk cId="1362803329" sldId="322"/>
            <ac:cxnSpMk id="25" creationId="{A1B58D32-9DDC-D21C-16DD-17D706EE4A94}"/>
          </ac:cxnSpMkLst>
        </pc:cxnChg>
        <pc:cxnChg chg="add mod">
          <ac:chgData name="Siyi Du" userId="fc0149548d3e3b09" providerId="LiveId" clId="{C5DC6799-2326-C746-B780-D24BAF188FA8}" dt="2023-08-13T09:17:16.536" v="3971" actId="1036"/>
          <ac:cxnSpMkLst>
            <pc:docMk/>
            <pc:sldMk cId="1362803329" sldId="322"/>
            <ac:cxnSpMk id="27" creationId="{9A7F57FC-F09C-E251-7CB0-04865277BCAE}"/>
          </ac:cxnSpMkLst>
        </pc:cxnChg>
        <pc:cxnChg chg="add mod">
          <ac:chgData name="Siyi Du" userId="fc0149548d3e3b09" providerId="LiveId" clId="{C5DC6799-2326-C746-B780-D24BAF188FA8}" dt="2023-08-13T09:17:16.536" v="3971" actId="1036"/>
          <ac:cxnSpMkLst>
            <pc:docMk/>
            <pc:sldMk cId="1362803329" sldId="322"/>
            <ac:cxnSpMk id="29" creationId="{15ED0D59-8A38-FD88-F171-A45E254EC995}"/>
          </ac:cxnSpMkLst>
        </pc:cxnChg>
        <pc:cxnChg chg="add mod">
          <ac:chgData name="Siyi Du" userId="fc0149548d3e3b09" providerId="LiveId" clId="{C5DC6799-2326-C746-B780-D24BAF188FA8}" dt="2023-08-13T09:17:16.536" v="3971" actId="1036"/>
          <ac:cxnSpMkLst>
            <pc:docMk/>
            <pc:sldMk cId="1362803329" sldId="322"/>
            <ac:cxnSpMk id="34" creationId="{20CF35B2-121A-12A3-A316-366CDB5FBCFD}"/>
          </ac:cxnSpMkLst>
        </pc:cxnChg>
        <pc:cxnChg chg="add mod">
          <ac:chgData name="Siyi Du" userId="fc0149548d3e3b09" providerId="LiveId" clId="{C5DC6799-2326-C746-B780-D24BAF188FA8}" dt="2023-08-13T09:17:16.536" v="3971" actId="1036"/>
          <ac:cxnSpMkLst>
            <pc:docMk/>
            <pc:sldMk cId="1362803329" sldId="322"/>
            <ac:cxnSpMk id="36" creationId="{A6A80521-7F70-FBB3-49A5-D2607ACFE9E8}"/>
          </ac:cxnSpMkLst>
        </pc:cxnChg>
        <pc:cxnChg chg="add mod">
          <ac:chgData name="Siyi Du" userId="fc0149548d3e3b09" providerId="LiveId" clId="{C5DC6799-2326-C746-B780-D24BAF188FA8}" dt="2023-08-13T09:17:16.536" v="3971" actId="1036"/>
          <ac:cxnSpMkLst>
            <pc:docMk/>
            <pc:sldMk cId="1362803329" sldId="322"/>
            <ac:cxnSpMk id="38" creationId="{DAFF40A7-D4ED-6906-4CCD-BB39C2744E89}"/>
          </ac:cxnSpMkLst>
        </pc:cxnChg>
        <pc:cxnChg chg="add mod">
          <ac:chgData name="Siyi Du" userId="fc0149548d3e3b09" providerId="LiveId" clId="{C5DC6799-2326-C746-B780-D24BAF188FA8}" dt="2023-08-13T09:17:16.536" v="3971" actId="1036"/>
          <ac:cxnSpMkLst>
            <pc:docMk/>
            <pc:sldMk cId="1362803329" sldId="322"/>
            <ac:cxnSpMk id="40" creationId="{85DBCD50-6ACA-1495-3DEC-57BDA215D897}"/>
          </ac:cxnSpMkLst>
        </pc:cxnChg>
      </pc:sldChg>
      <pc:sldChg chg="addSp delSp modSp new mod modAnim modNotesTx">
        <pc:chgData name="Siyi Du" userId="fc0149548d3e3b09" providerId="LiveId" clId="{C5DC6799-2326-C746-B780-D24BAF188FA8}" dt="2023-08-30T03:56:16.420" v="18719" actId="20577"/>
        <pc:sldMkLst>
          <pc:docMk/>
          <pc:sldMk cId="3660624082" sldId="323"/>
        </pc:sldMkLst>
        <pc:spChg chg="mod">
          <ac:chgData name="Siyi Du" userId="fc0149548d3e3b09" providerId="LiveId" clId="{C5DC6799-2326-C746-B780-D24BAF188FA8}" dt="2023-08-13T09:22:20.367" v="4018" actId="20577"/>
          <ac:spMkLst>
            <pc:docMk/>
            <pc:sldMk cId="3660624082" sldId="323"/>
            <ac:spMk id="2" creationId="{0AEBDC08-4DC3-D7A0-EF66-E84EF106B8F8}"/>
          </ac:spMkLst>
        </pc:spChg>
        <pc:spChg chg="mod">
          <ac:chgData name="Siyi Du" userId="fc0149548d3e3b09" providerId="LiveId" clId="{C5DC6799-2326-C746-B780-D24BAF188FA8}" dt="2023-08-27T13:18:34.112" v="17896" actId="12"/>
          <ac:spMkLst>
            <pc:docMk/>
            <pc:sldMk cId="3660624082" sldId="323"/>
            <ac:spMk id="3" creationId="{EA18165D-2E3C-E899-82BE-9DDA5F6A8C3B}"/>
          </ac:spMkLst>
        </pc:spChg>
        <pc:spChg chg="add del mod">
          <ac:chgData name="Siyi Du" userId="fc0149548d3e3b09" providerId="LiveId" clId="{C5DC6799-2326-C746-B780-D24BAF188FA8}" dt="2023-08-13T08:52:07.898" v="3344" actId="478"/>
          <ac:spMkLst>
            <pc:docMk/>
            <pc:sldMk cId="3660624082" sldId="323"/>
            <ac:spMk id="5" creationId="{19A55873-E7C9-BD41-98EC-445667094982}"/>
          </ac:spMkLst>
        </pc:spChg>
        <pc:spChg chg="add mod">
          <ac:chgData name="Siyi Du" userId="fc0149548d3e3b09" providerId="LiveId" clId="{C5DC6799-2326-C746-B780-D24BAF188FA8}" dt="2023-08-13T08:56:59.829" v="3650" actId="1035"/>
          <ac:spMkLst>
            <pc:docMk/>
            <pc:sldMk cId="3660624082" sldId="323"/>
            <ac:spMk id="6" creationId="{14B2486F-CDB4-7A3D-773A-9FD564CB6BED}"/>
          </ac:spMkLst>
        </pc:spChg>
        <pc:spChg chg="add mod">
          <ac:chgData name="Siyi Du" userId="fc0149548d3e3b09" providerId="LiveId" clId="{C5DC6799-2326-C746-B780-D24BAF188FA8}" dt="2023-08-13T09:44:37.324" v="4067" actId="20577"/>
          <ac:spMkLst>
            <pc:docMk/>
            <pc:sldMk cId="3660624082" sldId="323"/>
            <ac:spMk id="7" creationId="{7F626A5D-4804-6AC5-A116-4007EC366DA3}"/>
          </ac:spMkLst>
        </pc:spChg>
        <pc:spChg chg="add mod">
          <ac:chgData name="Siyi Du" userId="fc0149548d3e3b09" providerId="LiveId" clId="{C5DC6799-2326-C746-B780-D24BAF188FA8}" dt="2023-08-13T08:57:52.317" v="3686"/>
          <ac:spMkLst>
            <pc:docMk/>
            <pc:sldMk cId="3660624082" sldId="323"/>
            <ac:spMk id="8" creationId="{03B609A5-8BC5-9F82-9A70-FC48822CAD60}"/>
          </ac:spMkLst>
        </pc:spChg>
        <pc:spChg chg="add mod">
          <ac:chgData name="Siyi Du" userId="fc0149548d3e3b09" providerId="LiveId" clId="{C5DC6799-2326-C746-B780-D24BAF188FA8}" dt="2023-08-13T08:58:04.260" v="3688" actId="1076"/>
          <ac:spMkLst>
            <pc:docMk/>
            <pc:sldMk cId="3660624082" sldId="323"/>
            <ac:spMk id="9" creationId="{FEF6A9F7-576D-CCBA-3FCD-048B3F949DCD}"/>
          </ac:spMkLst>
        </pc:spChg>
        <pc:spChg chg="add mod">
          <ac:chgData name="Siyi Du" userId="fc0149548d3e3b09" providerId="LiveId" clId="{C5DC6799-2326-C746-B780-D24BAF188FA8}" dt="2023-08-13T09:44:46.117" v="4071" actId="20577"/>
          <ac:spMkLst>
            <pc:docMk/>
            <pc:sldMk cId="3660624082" sldId="323"/>
            <ac:spMk id="10" creationId="{18C650C2-232A-B213-E2CD-3BEC4F58CB18}"/>
          </ac:spMkLst>
        </pc:spChg>
        <pc:spChg chg="add del mod">
          <ac:chgData name="Siyi Du" userId="fc0149548d3e3b09" providerId="LiveId" clId="{C5DC6799-2326-C746-B780-D24BAF188FA8}" dt="2023-08-13T08:59:13.050" v="3692" actId="478"/>
          <ac:spMkLst>
            <pc:docMk/>
            <pc:sldMk cId="3660624082" sldId="323"/>
            <ac:spMk id="11" creationId="{5FE283FB-C74B-F008-94ED-EE31358DCBD6}"/>
          </ac:spMkLst>
        </pc:spChg>
        <pc:spChg chg="add mod">
          <ac:chgData name="Siyi Du" userId="fc0149548d3e3b09" providerId="LiveId" clId="{C5DC6799-2326-C746-B780-D24BAF188FA8}" dt="2023-08-26T01:37:58.063" v="9403" actId="20577"/>
          <ac:spMkLst>
            <pc:docMk/>
            <pc:sldMk cId="3660624082" sldId="323"/>
            <ac:spMk id="12" creationId="{3B55252B-D7FD-399E-61A7-F67163BCAEAB}"/>
          </ac:spMkLst>
        </pc:spChg>
      </pc:sldChg>
      <pc:sldChg chg="addSp modSp new mod ord modAnim modNotesTx">
        <pc:chgData name="Siyi Du" userId="fc0149548d3e3b09" providerId="LiveId" clId="{C5DC6799-2326-C746-B780-D24BAF188FA8}" dt="2023-08-30T03:51:19.804" v="18576" actId="20577"/>
        <pc:sldMkLst>
          <pc:docMk/>
          <pc:sldMk cId="1823820089" sldId="324"/>
        </pc:sldMkLst>
        <pc:spChg chg="mod">
          <ac:chgData name="Siyi Du" userId="fc0149548d3e3b09" providerId="LiveId" clId="{C5DC6799-2326-C746-B780-D24BAF188FA8}" dt="2023-08-26T01:42:20.465" v="9467"/>
          <ac:spMkLst>
            <pc:docMk/>
            <pc:sldMk cId="1823820089" sldId="324"/>
            <ac:spMk id="2" creationId="{19B8B5F2-75EE-498E-19B3-EFA6AEAA5E79}"/>
          </ac:spMkLst>
        </pc:spChg>
        <pc:spChg chg="mod">
          <ac:chgData name="Siyi Du" userId="fc0149548d3e3b09" providerId="LiveId" clId="{C5DC6799-2326-C746-B780-D24BAF188FA8}" dt="2023-08-27T13:17:36.818" v="17888" actId="12"/>
          <ac:spMkLst>
            <pc:docMk/>
            <pc:sldMk cId="1823820089" sldId="324"/>
            <ac:spMk id="3" creationId="{64F6A205-858E-4D2A-8744-320FA6BAC87C}"/>
          </ac:spMkLst>
        </pc:spChg>
        <pc:spChg chg="add mod">
          <ac:chgData name="Siyi Du" userId="fc0149548d3e3b09" providerId="LiveId" clId="{C5DC6799-2326-C746-B780-D24BAF188FA8}" dt="2023-08-13T09:18:13.009" v="3982"/>
          <ac:spMkLst>
            <pc:docMk/>
            <pc:sldMk cId="1823820089" sldId="324"/>
            <ac:spMk id="5" creationId="{BBADDA54-92B6-760D-FFFA-02BE05A88307}"/>
          </ac:spMkLst>
        </pc:spChg>
        <pc:spChg chg="add mod">
          <ac:chgData name="Siyi Du" userId="fc0149548d3e3b09" providerId="LiveId" clId="{C5DC6799-2326-C746-B780-D24BAF188FA8}" dt="2023-08-13T09:18:29.374" v="3986" actId="20577"/>
          <ac:spMkLst>
            <pc:docMk/>
            <pc:sldMk cId="1823820089" sldId="324"/>
            <ac:spMk id="8" creationId="{7BC7FE56-FAE6-6B92-150C-F2A5E9C901A6}"/>
          </ac:spMkLst>
        </pc:spChg>
        <pc:spChg chg="add mod">
          <ac:chgData name="Siyi Du" userId="fc0149548d3e3b09" providerId="LiveId" clId="{C5DC6799-2326-C746-B780-D24BAF188FA8}" dt="2023-08-13T09:18:13.009" v="3982"/>
          <ac:spMkLst>
            <pc:docMk/>
            <pc:sldMk cId="1823820089" sldId="324"/>
            <ac:spMk id="9" creationId="{C484C9A9-4887-F28D-07E6-EC262091E079}"/>
          </ac:spMkLst>
        </pc:spChg>
        <pc:spChg chg="add mod">
          <ac:chgData name="Siyi Du" userId="fc0149548d3e3b09" providerId="LiveId" clId="{C5DC6799-2326-C746-B780-D24BAF188FA8}" dt="2023-08-13T09:18:13.009" v="3982"/>
          <ac:spMkLst>
            <pc:docMk/>
            <pc:sldMk cId="1823820089" sldId="324"/>
            <ac:spMk id="10" creationId="{33A7B307-D9BA-DE58-F4F9-481DF39AAB3E}"/>
          </ac:spMkLst>
        </pc:spChg>
        <pc:spChg chg="add mod">
          <ac:chgData name="Siyi Du" userId="fc0149548d3e3b09" providerId="LiveId" clId="{C5DC6799-2326-C746-B780-D24BAF188FA8}" dt="2023-08-13T09:18:13.009" v="3982"/>
          <ac:spMkLst>
            <pc:docMk/>
            <pc:sldMk cId="1823820089" sldId="324"/>
            <ac:spMk id="11" creationId="{3EC5B5F2-90E4-4DAB-D057-34C30837186E}"/>
          </ac:spMkLst>
        </pc:spChg>
        <pc:spChg chg="add mod">
          <ac:chgData name="Siyi Du" userId="fc0149548d3e3b09" providerId="LiveId" clId="{C5DC6799-2326-C746-B780-D24BAF188FA8}" dt="2023-08-13T09:18:13.009" v="3982"/>
          <ac:spMkLst>
            <pc:docMk/>
            <pc:sldMk cId="1823820089" sldId="324"/>
            <ac:spMk id="12" creationId="{79B0383A-BA55-D94F-3A40-94AB06D41653}"/>
          </ac:spMkLst>
        </pc:spChg>
        <pc:picChg chg="add mod">
          <ac:chgData name="Siyi Du" userId="fc0149548d3e3b09" providerId="LiveId" clId="{C5DC6799-2326-C746-B780-D24BAF188FA8}" dt="2023-08-13T09:18:13.009" v="3982"/>
          <ac:picMkLst>
            <pc:docMk/>
            <pc:sldMk cId="1823820089" sldId="324"/>
            <ac:picMk id="6" creationId="{6DBC3564-F6BB-E69D-EAF6-A5DB143576EE}"/>
          </ac:picMkLst>
        </pc:picChg>
        <pc:picChg chg="add mod">
          <ac:chgData name="Siyi Du" userId="fc0149548d3e3b09" providerId="LiveId" clId="{C5DC6799-2326-C746-B780-D24BAF188FA8}" dt="2023-08-13T09:18:13.009" v="3982"/>
          <ac:picMkLst>
            <pc:docMk/>
            <pc:sldMk cId="1823820089" sldId="324"/>
            <ac:picMk id="7" creationId="{8377B607-C074-E5C5-9189-A75E071930C3}"/>
          </ac:picMkLst>
        </pc:picChg>
      </pc:sldChg>
      <pc:sldChg chg="modSp add mod modAnim modNotesTx">
        <pc:chgData name="Siyi Du" userId="fc0149548d3e3b09" providerId="LiveId" clId="{C5DC6799-2326-C746-B780-D24BAF188FA8}" dt="2023-08-30T04:02:44.710" v="18828" actId="2711"/>
        <pc:sldMkLst>
          <pc:docMk/>
          <pc:sldMk cId="3993441233" sldId="361"/>
        </pc:sldMkLst>
        <pc:spChg chg="mod">
          <ac:chgData name="Siyi Du" userId="fc0149548d3e3b09" providerId="LiveId" clId="{C5DC6799-2326-C746-B780-D24BAF188FA8}" dt="2023-08-26T12:25:01.609" v="12622" actId="20577"/>
          <ac:spMkLst>
            <pc:docMk/>
            <pc:sldMk cId="3993441233" sldId="361"/>
            <ac:spMk id="2" creationId="{7E67D3CD-7801-4690-D721-0FAD9632B3A8}"/>
          </ac:spMkLst>
        </pc:spChg>
        <pc:spChg chg="mod">
          <ac:chgData name="Siyi Du" userId="fc0149548d3e3b09" providerId="LiveId" clId="{C5DC6799-2326-C746-B780-D24BAF188FA8}" dt="2023-08-30T04:02:44.710" v="18828" actId="2711"/>
          <ac:spMkLst>
            <pc:docMk/>
            <pc:sldMk cId="3993441233" sldId="361"/>
            <ac:spMk id="6" creationId="{BBBBDCC2-BBB9-61CA-0C27-3A84289DA624}"/>
          </ac:spMkLst>
        </pc:spChg>
      </pc:sldChg>
      <pc:sldChg chg="modSp add mod modAnim modNotesTx">
        <pc:chgData name="Siyi Du" userId="fc0149548d3e3b09" providerId="LiveId" clId="{C5DC6799-2326-C746-B780-D24BAF188FA8}" dt="2023-08-30T04:01:31.537" v="18809" actId="20577"/>
        <pc:sldMkLst>
          <pc:docMk/>
          <pc:sldMk cId="2108017644" sldId="368"/>
        </pc:sldMkLst>
        <pc:spChg chg="mod">
          <ac:chgData name="Siyi Du" userId="fc0149548d3e3b09" providerId="LiveId" clId="{C5DC6799-2326-C746-B780-D24BAF188FA8}" dt="2023-08-13T09:22:32.379" v="4024" actId="20577"/>
          <ac:spMkLst>
            <pc:docMk/>
            <pc:sldMk cId="2108017644" sldId="368"/>
            <ac:spMk id="2" creationId="{04020D00-6B8D-51F2-5E07-5B684E4F4C1E}"/>
          </ac:spMkLst>
        </pc:spChg>
        <pc:spChg chg="mod">
          <ac:chgData name="Siyi Du" userId="fc0149548d3e3b09" providerId="LiveId" clId="{C5DC6799-2326-C746-B780-D24BAF188FA8}" dt="2023-08-27T13:18:47.082" v="17897" actId="12"/>
          <ac:spMkLst>
            <pc:docMk/>
            <pc:sldMk cId="2108017644" sldId="368"/>
            <ac:spMk id="3" creationId="{7AD1D57B-30E8-C693-9B89-86001CFD7282}"/>
          </ac:spMkLst>
        </pc:spChg>
      </pc:sldChg>
      <pc:sldChg chg="add del">
        <pc:chgData name="Siyi Du" userId="fc0149548d3e3b09" providerId="LiveId" clId="{C5DC6799-2326-C746-B780-D24BAF188FA8}" dt="2023-08-13T09:20:43.814" v="3990" actId="2696"/>
        <pc:sldMkLst>
          <pc:docMk/>
          <pc:sldMk cId="663553827" sldId="369"/>
        </pc:sldMkLst>
      </pc:sldChg>
      <pc:sldChg chg="modSp add mod ord modAnim modShow modNotesTx">
        <pc:chgData name="Siyi Du" userId="fc0149548d3e3b09" providerId="LiveId" clId="{C5DC6799-2326-C746-B780-D24BAF188FA8}" dt="2023-08-30T04:05:13.498" v="18837" actId="729"/>
        <pc:sldMkLst>
          <pc:docMk/>
          <pc:sldMk cId="4136055953" sldId="369"/>
        </pc:sldMkLst>
        <pc:spChg chg="mod">
          <ac:chgData name="Siyi Du" userId="fc0149548d3e3b09" providerId="LiveId" clId="{C5DC6799-2326-C746-B780-D24BAF188FA8}" dt="2023-08-13T09:49:06.810" v="4131" actId="20577"/>
          <ac:spMkLst>
            <pc:docMk/>
            <pc:sldMk cId="4136055953" sldId="369"/>
            <ac:spMk id="2" creationId="{B6F5086A-8DC5-364C-C6ED-D610F62FDD79}"/>
          </ac:spMkLst>
        </pc:spChg>
        <pc:spChg chg="mod">
          <ac:chgData name="Siyi Du" userId="fc0149548d3e3b09" providerId="LiveId" clId="{C5DC6799-2326-C746-B780-D24BAF188FA8}" dt="2023-08-26T12:34:29.535" v="12742" actId="20577"/>
          <ac:spMkLst>
            <pc:docMk/>
            <pc:sldMk cId="4136055953" sldId="369"/>
            <ac:spMk id="3" creationId="{136547F6-CCE3-AF25-B7F9-2A362649C741}"/>
          </ac:spMkLst>
        </pc:spChg>
        <pc:spChg chg="mod">
          <ac:chgData name="Siyi Du" userId="fc0149548d3e3b09" providerId="LiveId" clId="{C5DC6799-2326-C746-B780-D24BAF188FA8}" dt="2023-08-26T12:34:45.014" v="12749" actId="20577"/>
          <ac:spMkLst>
            <pc:docMk/>
            <pc:sldMk cId="4136055953" sldId="369"/>
            <ac:spMk id="13" creationId="{C58B6BEA-E77D-34DF-5537-1825059C3815}"/>
          </ac:spMkLst>
        </pc:spChg>
      </pc:sldChg>
      <pc:sldChg chg="modSp add modAnim modNotesTx">
        <pc:chgData name="Siyi Du" userId="fc0149548d3e3b09" providerId="LiveId" clId="{C5DC6799-2326-C746-B780-D24BAF188FA8}" dt="2023-08-27T13:29:26.891" v="18044" actId="20577"/>
        <pc:sldMkLst>
          <pc:docMk/>
          <pc:sldMk cId="1637336688" sldId="370"/>
        </pc:sldMkLst>
        <pc:spChg chg="mod">
          <ac:chgData name="Siyi Du" userId="fc0149548d3e3b09" providerId="LiveId" clId="{C5DC6799-2326-C746-B780-D24BAF188FA8}" dt="2023-08-13T10:38:59.866" v="5095" actId="12"/>
          <ac:spMkLst>
            <pc:docMk/>
            <pc:sldMk cId="1637336688" sldId="370"/>
            <ac:spMk id="8" creationId="{B368D45B-9437-AF74-0CB4-41B44E51BDB3}"/>
          </ac:spMkLst>
        </pc:spChg>
      </pc:sldChg>
      <pc:sldChg chg="delSp add mod delAnim modAnim modNotesTx">
        <pc:chgData name="Siyi Du" userId="fc0149548d3e3b09" providerId="LiveId" clId="{C5DC6799-2326-C746-B780-D24BAF188FA8}" dt="2023-08-27T13:43:42.276" v="18157" actId="20577"/>
        <pc:sldMkLst>
          <pc:docMk/>
          <pc:sldMk cId="238363128" sldId="372"/>
        </pc:sldMkLst>
        <pc:spChg chg="del topLvl">
          <ac:chgData name="Siyi Du" userId="fc0149548d3e3b09" providerId="LiveId" clId="{C5DC6799-2326-C746-B780-D24BAF188FA8}" dt="2023-08-27T13:41:52.028" v="18074" actId="478"/>
          <ac:spMkLst>
            <pc:docMk/>
            <pc:sldMk cId="238363128" sldId="372"/>
            <ac:spMk id="18" creationId="{456E5215-D072-394D-6BFD-9BA8F68B9100}"/>
          </ac:spMkLst>
        </pc:spChg>
        <pc:spChg chg="del">
          <ac:chgData name="Siyi Du" userId="fc0149548d3e3b09" providerId="LiveId" clId="{C5DC6799-2326-C746-B780-D24BAF188FA8}" dt="2023-08-27T13:41:48.652" v="18073" actId="478"/>
          <ac:spMkLst>
            <pc:docMk/>
            <pc:sldMk cId="238363128" sldId="372"/>
            <ac:spMk id="19" creationId="{1CED2E32-59EB-CBB2-376E-8AE1A087A34D}"/>
          </ac:spMkLst>
        </pc:spChg>
        <pc:grpChg chg="topLvl">
          <ac:chgData name="Siyi Du" userId="fc0149548d3e3b09" providerId="LiveId" clId="{C5DC6799-2326-C746-B780-D24BAF188FA8}" dt="2023-08-27T13:41:52.028" v="18074" actId="478"/>
          <ac:grpSpMkLst>
            <pc:docMk/>
            <pc:sldMk cId="238363128" sldId="372"/>
            <ac:grpSpMk id="13" creationId="{AFC15821-2FBF-24FD-9BF9-993D3DC4726F}"/>
          </ac:grpSpMkLst>
        </pc:grpChg>
        <pc:grpChg chg="del">
          <ac:chgData name="Siyi Du" userId="fc0149548d3e3b09" providerId="LiveId" clId="{C5DC6799-2326-C746-B780-D24BAF188FA8}" dt="2023-08-27T13:41:52.028" v="18074" actId="478"/>
          <ac:grpSpMkLst>
            <pc:docMk/>
            <pc:sldMk cId="238363128" sldId="372"/>
            <ac:grpSpMk id="21" creationId="{B52928D8-042C-5D71-9CB0-FFC2320E3379}"/>
          </ac:grpSpMkLst>
        </pc:grpChg>
      </pc:sldChg>
      <pc:sldChg chg="addSp delSp modSp new mod modClrScheme modAnim chgLayout modNotesTx">
        <pc:chgData name="Siyi Du" userId="fc0149548d3e3b09" providerId="LiveId" clId="{C5DC6799-2326-C746-B780-D24BAF188FA8}" dt="2023-08-30T04:14:18.288" v="19009" actId="20577"/>
        <pc:sldMkLst>
          <pc:docMk/>
          <pc:sldMk cId="186214223" sldId="373"/>
        </pc:sldMkLst>
        <pc:spChg chg="del mod ord">
          <ac:chgData name="Siyi Du" userId="fc0149548d3e3b09" providerId="LiveId" clId="{C5DC6799-2326-C746-B780-D24BAF188FA8}" dt="2023-08-13T09:49:17.038" v="4132" actId="700"/>
          <ac:spMkLst>
            <pc:docMk/>
            <pc:sldMk cId="186214223" sldId="373"/>
            <ac:spMk id="2" creationId="{19210DAA-E285-DC29-1D2A-DA79B04AD585}"/>
          </ac:spMkLst>
        </pc:spChg>
        <pc:spChg chg="add mod">
          <ac:chgData name="Siyi Du" userId="fc0149548d3e3b09" providerId="LiveId" clId="{C5DC6799-2326-C746-B780-D24BAF188FA8}" dt="2023-08-27T13:48:21.247" v="18174" actId="14100"/>
          <ac:spMkLst>
            <pc:docMk/>
            <pc:sldMk cId="186214223" sldId="373"/>
            <ac:spMk id="2" creationId="{87996DF1-42A6-157C-2DDC-2794D91C8BF0}"/>
          </ac:spMkLst>
        </pc:spChg>
        <pc:spChg chg="del mod ord">
          <ac:chgData name="Siyi Du" userId="fc0149548d3e3b09" providerId="LiveId" clId="{C5DC6799-2326-C746-B780-D24BAF188FA8}" dt="2023-08-13T09:49:17.038" v="4132" actId="700"/>
          <ac:spMkLst>
            <pc:docMk/>
            <pc:sldMk cId="186214223" sldId="373"/>
            <ac:spMk id="3" creationId="{3B7C8806-52FD-74E1-C10C-5A5C25DC181F}"/>
          </ac:spMkLst>
        </pc:spChg>
        <pc:spChg chg="del">
          <ac:chgData name="Siyi Du" userId="fc0149548d3e3b09" providerId="LiveId" clId="{C5DC6799-2326-C746-B780-D24BAF188FA8}" dt="2023-08-13T09:49:17.038" v="4132" actId="700"/>
          <ac:spMkLst>
            <pc:docMk/>
            <pc:sldMk cId="186214223" sldId="373"/>
            <ac:spMk id="4" creationId="{660BDD5B-BC4E-D955-B634-A5EA2161E13F}"/>
          </ac:spMkLst>
        </pc:spChg>
        <pc:spChg chg="mod ord">
          <ac:chgData name="Siyi Du" userId="fc0149548d3e3b09" providerId="LiveId" clId="{C5DC6799-2326-C746-B780-D24BAF188FA8}" dt="2023-08-13T09:49:17.038" v="4132" actId="700"/>
          <ac:spMkLst>
            <pc:docMk/>
            <pc:sldMk cId="186214223" sldId="373"/>
            <ac:spMk id="5" creationId="{29A11A30-2EEE-6EB3-1F30-2D94921B0AFF}"/>
          </ac:spMkLst>
        </pc:spChg>
        <pc:spChg chg="add mod ord">
          <ac:chgData name="Siyi Du" userId="fc0149548d3e3b09" providerId="LiveId" clId="{C5DC6799-2326-C746-B780-D24BAF188FA8}" dt="2023-08-13T09:55:31.230" v="4164" actId="20577"/>
          <ac:spMkLst>
            <pc:docMk/>
            <pc:sldMk cId="186214223" sldId="373"/>
            <ac:spMk id="6" creationId="{CE128820-47EA-DE32-7AEA-14674BB4358C}"/>
          </ac:spMkLst>
        </pc:spChg>
        <pc:spChg chg="add mod ord">
          <ac:chgData name="Siyi Du" userId="fc0149548d3e3b09" providerId="LiveId" clId="{C5DC6799-2326-C746-B780-D24BAF188FA8}" dt="2023-08-13T10:00:19.743" v="4319" actId="113"/>
          <ac:spMkLst>
            <pc:docMk/>
            <pc:sldMk cId="186214223" sldId="373"/>
            <ac:spMk id="7" creationId="{406BD00E-00BE-3B74-F76B-678A26D43544}"/>
          </ac:spMkLst>
        </pc:spChg>
        <pc:spChg chg="add mod">
          <ac:chgData name="Siyi Du" userId="fc0149548d3e3b09" providerId="LiveId" clId="{C5DC6799-2326-C746-B780-D24BAF188FA8}" dt="2023-08-27T13:48:32.247" v="18177" actId="14100"/>
          <ac:spMkLst>
            <pc:docMk/>
            <pc:sldMk cId="186214223" sldId="373"/>
            <ac:spMk id="9" creationId="{39EB044E-D935-849D-446F-62C285FAC865}"/>
          </ac:spMkLst>
        </pc:spChg>
        <pc:picChg chg="add mod">
          <ac:chgData name="Siyi Du" userId="fc0149548d3e3b09" providerId="LiveId" clId="{C5DC6799-2326-C746-B780-D24BAF188FA8}" dt="2023-08-27T13:48:08.609" v="18171" actId="1076"/>
          <ac:picMkLst>
            <pc:docMk/>
            <pc:sldMk cId="186214223" sldId="373"/>
            <ac:picMk id="8" creationId="{1D64E3AA-3506-A8C0-A3AD-BDEC1D4E8E43}"/>
          </ac:picMkLst>
        </pc:picChg>
      </pc:sldChg>
      <pc:sldChg chg="addSp modSp add mod modAnim modNotesTx">
        <pc:chgData name="Siyi Du" userId="fc0149548d3e3b09" providerId="LiveId" clId="{C5DC6799-2326-C746-B780-D24BAF188FA8}" dt="2023-08-30T04:13:40.889" v="18977" actId="20577"/>
        <pc:sldMkLst>
          <pc:docMk/>
          <pc:sldMk cId="1890593301" sldId="374"/>
        </pc:sldMkLst>
        <pc:spChg chg="add mod">
          <ac:chgData name="Siyi Du" userId="fc0149548d3e3b09" providerId="LiveId" clId="{C5DC6799-2326-C746-B780-D24BAF188FA8}" dt="2023-08-27T13:46:41.876" v="18163" actId="2085"/>
          <ac:spMkLst>
            <pc:docMk/>
            <pc:sldMk cId="1890593301" sldId="374"/>
            <ac:spMk id="3" creationId="{F0F3F98B-7CE7-FB02-014F-2A6417F761EC}"/>
          </ac:spMkLst>
        </pc:spChg>
        <pc:spChg chg="mod">
          <ac:chgData name="Siyi Du" userId="fc0149548d3e3b09" providerId="LiveId" clId="{C5DC6799-2326-C746-B780-D24BAF188FA8}" dt="2023-08-13T09:50:11.628" v="4163" actId="20577"/>
          <ac:spMkLst>
            <pc:docMk/>
            <pc:sldMk cId="1890593301" sldId="374"/>
            <ac:spMk id="6" creationId="{CC2ED757-8001-D796-EFBE-1A4616BC790B}"/>
          </ac:spMkLst>
        </pc:spChg>
      </pc:sldChg>
      <pc:sldChg chg="addSp delSp modSp new mod modAnim modNotesTx">
        <pc:chgData name="Siyi Du" userId="fc0149548d3e3b09" providerId="LiveId" clId="{C5DC6799-2326-C746-B780-D24BAF188FA8}" dt="2023-08-30T04:11:33.739" v="18925" actId="20577"/>
        <pc:sldMkLst>
          <pc:docMk/>
          <pc:sldMk cId="2579873126" sldId="375"/>
        </pc:sldMkLst>
        <pc:spChg chg="mod">
          <ac:chgData name="Siyi Du" userId="fc0149548d3e3b09" providerId="LiveId" clId="{C5DC6799-2326-C746-B780-D24BAF188FA8}" dt="2023-08-13T09:57:34.261" v="4277" actId="20577"/>
          <ac:spMkLst>
            <pc:docMk/>
            <pc:sldMk cId="2579873126" sldId="375"/>
            <ac:spMk id="2" creationId="{E1459C7B-75FD-0DCF-0C1F-AB990F098CCB}"/>
          </ac:spMkLst>
        </pc:spChg>
        <pc:spChg chg="mod">
          <ac:chgData name="Siyi Du" userId="fc0149548d3e3b09" providerId="LiveId" clId="{C5DC6799-2326-C746-B780-D24BAF188FA8}" dt="2023-08-13T10:00:26.728" v="4320" actId="113"/>
          <ac:spMkLst>
            <pc:docMk/>
            <pc:sldMk cId="2579873126" sldId="375"/>
            <ac:spMk id="3" creationId="{BD93BD4C-A97B-9C0C-53DA-0527977AC4B9}"/>
          </ac:spMkLst>
        </pc:spChg>
        <pc:spChg chg="add mod">
          <ac:chgData name="Siyi Du" userId="fc0149548d3e3b09" providerId="LiveId" clId="{C5DC6799-2326-C746-B780-D24BAF188FA8}" dt="2023-08-26T12:44:05.946" v="12911" actId="1076"/>
          <ac:spMkLst>
            <pc:docMk/>
            <pc:sldMk cId="2579873126" sldId="375"/>
            <ac:spMk id="6" creationId="{E05CB7C3-D8A1-22AB-7FA5-26875CC49AEA}"/>
          </ac:spMkLst>
        </pc:spChg>
        <pc:spChg chg="add mod">
          <ac:chgData name="Siyi Du" userId="fc0149548d3e3b09" providerId="LiveId" clId="{C5DC6799-2326-C746-B780-D24BAF188FA8}" dt="2023-08-26T12:44:05.946" v="12911" actId="1076"/>
          <ac:spMkLst>
            <pc:docMk/>
            <pc:sldMk cId="2579873126" sldId="375"/>
            <ac:spMk id="7" creationId="{14103FB4-1130-B911-9D62-D032AF5D58B8}"/>
          </ac:spMkLst>
        </pc:spChg>
        <pc:spChg chg="add mod">
          <ac:chgData name="Siyi Du" userId="fc0149548d3e3b09" providerId="LiveId" clId="{C5DC6799-2326-C746-B780-D24BAF188FA8}" dt="2023-08-26T12:44:05.946" v="12911" actId="1076"/>
          <ac:spMkLst>
            <pc:docMk/>
            <pc:sldMk cId="2579873126" sldId="375"/>
            <ac:spMk id="8" creationId="{38164809-AB25-D1CC-5272-3334F9152257}"/>
          </ac:spMkLst>
        </pc:spChg>
        <pc:spChg chg="add mod">
          <ac:chgData name="Siyi Du" userId="fc0149548d3e3b09" providerId="LiveId" clId="{C5DC6799-2326-C746-B780-D24BAF188FA8}" dt="2023-08-26T12:44:05.946" v="12911" actId="1076"/>
          <ac:spMkLst>
            <pc:docMk/>
            <pc:sldMk cId="2579873126" sldId="375"/>
            <ac:spMk id="9" creationId="{9EF9C975-AC21-3F5D-8142-645151A14352}"/>
          </ac:spMkLst>
        </pc:spChg>
        <pc:spChg chg="add mod">
          <ac:chgData name="Siyi Du" userId="fc0149548d3e3b09" providerId="LiveId" clId="{C5DC6799-2326-C746-B780-D24BAF188FA8}" dt="2023-08-26T12:44:05.946" v="12911" actId="1076"/>
          <ac:spMkLst>
            <pc:docMk/>
            <pc:sldMk cId="2579873126" sldId="375"/>
            <ac:spMk id="10" creationId="{A8C73D36-A156-D333-BB1E-5F5CE1AD5DD8}"/>
          </ac:spMkLst>
        </pc:spChg>
        <pc:spChg chg="add mod">
          <ac:chgData name="Siyi Du" userId="fc0149548d3e3b09" providerId="LiveId" clId="{C5DC6799-2326-C746-B780-D24BAF188FA8}" dt="2023-08-26T12:44:05.946" v="12911" actId="1076"/>
          <ac:spMkLst>
            <pc:docMk/>
            <pc:sldMk cId="2579873126" sldId="375"/>
            <ac:spMk id="11" creationId="{994B0055-D1C1-B67C-69BF-2492B767C220}"/>
          </ac:spMkLst>
        </pc:spChg>
        <pc:spChg chg="add del mod">
          <ac:chgData name="Siyi Du" userId="fc0149548d3e3b09" providerId="LiveId" clId="{C5DC6799-2326-C746-B780-D24BAF188FA8}" dt="2023-08-26T12:43:55.574" v="12910" actId="478"/>
          <ac:spMkLst>
            <pc:docMk/>
            <pc:sldMk cId="2579873126" sldId="375"/>
            <ac:spMk id="12" creationId="{7D38EFF5-E4CC-06CE-549D-2C92944A5C72}"/>
          </ac:spMkLst>
        </pc:spChg>
        <pc:picChg chg="add mod">
          <ac:chgData name="Siyi Du" userId="fc0149548d3e3b09" providerId="LiveId" clId="{C5DC6799-2326-C746-B780-D24BAF188FA8}" dt="2023-08-26T12:44:05.946" v="12911" actId="1076"/>
          <ac:picMkLst>
            <pc:docMk/>
            <pc:sldMk cId="2579873126" sldId="375"/>
            <ac:picMk id="5" creationId="{3BEC17EC-A76D-CBD6-02B4-3096D604EA7D}"/>
          </ac:picMkLst>
        </pc:picChg>
      </pc:sldChg>
      <pc:sldChg chg="addSp delSp modSp add mod delAnim modAnim modNotesTx">
        <pc:chgData name="Siyi Du" userId="fc0149548d3e3b09" providerId="LiveId" clId="{C5DC6799-2326-C746-B780-D24BAF188FA8}" dt="2023-08-27T14:09:09.253" v="18288" actId="20577"/>
        <pc:sldMkLst>
          <pc:docMk/>
          <pc:sldMk cId="73238472" sldId="376"/>
        </pc:sldMkLst>
        <pc:spChg chg="mod">
          <ac:chgData name="Siyi Du" userId="fc0149548d3e3b09" providerId="LiveId" clId="{C5DC6799-2326-C746-B780-D24BAF188FA8}" dt="2023-08-13T10:00:35.373" v="4321" actId="113"/>
          <ac:spMkLst>
            <pc:docMk/>
            <pc:sldMk cId="73238472" sldId="376"/>
            <ac:spMk id="3" creationId="{BD93BD4C-A97B-9C0C-53DA-0527977AC4B9}"/>
          </ac:spMkLst>
        </pc:spChg>
        <pc:spChg chg="del">
          <ac:chgData name="Siyi Du" userId="fc0149548d3e3b09" providerId="LiveId" clId="{C5DC6799-2326-C746-B780-D24BAF188FA8}" dt="2023-08-13T10:00:08.151" v="4317" actId="478"/>
          <ac:spMkLst>
            <pc:docMk/>
            <pc:sldMk cId="73238472" sldId="376"/>
            <ac:spMk id="6" creationId="{E05CB7C3-D8A1-22AB-7FA5-26875CC49AEA}"/>
          </ac:spMkLst>
        </pc:spChg>
        <pc:spChg chg="del">
          <ac:chgData name="Siyi Du" userId="fc0149548d3e3b09" providerId="LiveId" clId="{C5DC6799-2326-C746-B780-D24BAF188FA8}" dt="2023-08-13T10:00:08.151" v="4317" actId="478"/>
          <ac:spMkLst>
            <pc:docMk/>
            <pc:sldMk cId="73238472" sldId="376"/>
            <ac:spMk id="7" creationId="{14103FB4-1130-B911-9D62-D032AF5D58B8}"/>
          </ac:spMkLst>
        </pc:spChg>
        <pc:spChg chg="del">
          <ac:chgData name="Siyi Du" userId="fc0149548d3e3b09" providerId="LiveId" clId="{C5DC6799-2326-C746-B780-D24BAF188FA8}" dt="2023-08-13T10:00:08.151" v="4317" actId="478"/>
          <ac:spMkLst>
            <pc:docMk/>
            <pc:sldMk cId="73238472" sldId="376"/>
            <ac:spMk id="8" creationId="{38164809-AB25-D1CC-5272-3334F9152257}"/>
          </ac:spMkLst>
        </pc:spChg>
        <pc:spChg chg="del">
          <ac:chgData name="Siyi Du" userId="fc0149548d3e3b09" providerId="LiveId" clId="{C5DC6799-2326-C746-B780-D24BAF188FA8}" dt="2023-08-13T10:00:08.151" v="4317" actId="478"/>
          <ac:spMkLst>
            <pc:docMk/>
            <pc:sldMk cId="73238472" sldId="376"/>
            <ac:spMk id="9" creationId="{9EF9C975-AC21-3F5D-8142-645151A14352}"/>
          </ac:spMkLst>
        </pc:spChg>
        <pc:spChg chg="del">
          <ac:chgData name="Siyi Du" userId="fc0149548d3e3b09" providerId="LiveId" clId="{C5DC6799-2326-C746-B780-D24BAF188FA8}" dt="2023-08-13T10:00:08.151" v="4317" actId="478"/>
          <ac:spMkLst>
            <pc:docMk/>
            <pc:sldMk cId="73238472" sldId="376"/>
            <ac:spMk id="10" creationId="{A8C73D36-A156-D333-BB1E-5F5CE1AD5DD8}"/>
          </ac:spMkLst>
        </pc:spChg>
        <pc:spChg chg="del">
          <ac:chgData name="Siyi Du" userId="fc0149548d3e3b09" providerId="LiveId" clId="{C5DC6799-2326-C746-B780-D24BAF188FA8}" dt="2023-08-13T10:00:08.151" v="4317" actId="478"/>
          <ac:spMkLst>
            <pc:docMk/>
            <pc:sldMk cId="73238472" sldId="376"/>
            <ac:spMk id="11" creationId="{994B0055-D1C1-B67C-69BF-2492B767C220}"/>
          </ac:spMkLst>
        </pc:spChg>
        <pc:spChg chg="del">
          <ac:chgData name="Siyi Du" userId="fc0149548d3e3b09" providerId="LiveId" clId="{C5DC6799-2326-C746-B780-D24BAF188FA8}" dt="2023-08-13T10:00:08.151" v="4317" actId="478"/>
          <ac:spMkLst>
            <pc:docMk/>
            <pc:sldMk cId="73238472" sldId="376"/>
            <ac:spMk id="12" creationId="{7D38EFF5-E4CC-06CE-549D-2C92944A5C72}"/>
          </ac:spMkLst>
        </pc:spChg>
        <pc:spChg chg="add del mod">
          <ac:chgData name="Siyi Du" userId="fc0149548d3e3b09" providerId="LiveId" clId="{C5DC6799-2326-C746-B780-D24BAF188FA8}" dt="2023-08-26T13:02:03.087" v="13066" actId="478"/>
          <ac:spMkLst>
            <pc:docMk/>
            <pc:sldMk cId="73238472" sldId="376"/>
            <ac:spMk id="14" creationId="{06FF2A10-916C-9693-4CFE-4B48D382AC63}"/>
          </ac:spMkLst>
        </pc:spChg>
        <pc:spChg chg="add mod">
          <ac:chgData name="Siyi Du" userId="fc0149548d3e3b09" providerId="LiveId" clId="{C5DC6799-2326-C746-B780-D24BAF188FA8}" dt="2023-08-26T13:03:23.684" v="13078" actId="14100"/>
          <ac:spMkLst>
            <pc:docMk/>
            <pc:sldMk cId="73238472" sldId="376"/>
            <ac:spMk id="15" creationId="{BBA726F9-7993-7680-844A-6CADC1836FDD}"/>
          </ac:spMkLst>
        </pc:spChg>
        <pc:spChg chg="add mod">
          <ac:chgData name="Siyi Du" userId="fc0149548d3e3b09" providerId="LiveId" clId="{C5DC6799-2326-C746-B780-D24BAF188FA8}" dt="2023-08-26T13:02:35.576" v="13071" actId="1076"/>
          <ac:spMkLst>
            <pc:docMk/>
            <pc:sldMk cId="73238472" sldId="376"/>
            <ac:spMk id="16" creationId="{ACB02145-0798-E8B3-CE7E-34FC49086201}"/>
          </ac:spMkLst>
        </pc:spChg>
        <pc:spChg chg="add mod">
          <ac:chgData name="Siyi Du" userId="fc0149548d3e3b09" providerId="LiveId" clId="{C5DC6799-2326-C746-B780-D24BAF188FA8}" dt="2023-08-26T13:02:39.934" v="13072" actId="1076"/>
          <ac:spMkLst>
            <pc:docMk/>
            <pc:sldMk cId="73238472" sldId="376"/>
            <ac:spMk id="17" creationId="{C4C12AD5-628C-6F54-3EAE-019005F804A2}"/>
          </ac:spMkLst>
        </pc:spChg>
        <pc:spChg chg="add mod">
          <ac:chgData name="Siyi Du" userId="fc0149548d3e3b09" providerId="LiveId" clId="{C5DC6799-2326-C746-B780-D24BAF188FA8}" dt="2023-08-26T13:02:44.857" v="13073" actId="1076"/>
          <ac:spMkLst>
            <pc:docMk/>
            <pc:sldMk cId="73238472" sldId="376"/>
            <ac:spMk id="18" creationId="{3B8C2F70-A2EB-1DF4-AB72-2688D326D972}"/>
          </ac:spMkLst>
        </pc:spChg>
        <pc:picChg chg="del">
          <ac:chgData name="Siyi Du" userId="fc0149548d3e3b09" providerId="LiveId" clId="{C5DC6799-2326-C746-B780-D24BAF188FA8}" dt="2023-08-13T10:00:08.151" v="4317" actId="478"/>
          <ac:picMkLst>
            <pc:docMk/>
            <pc:sldMk cId="73238472" sldId="376"/>
            <ac:picMk id="5" creationId="{3BEC17EC-A76D-CBD6-02B4-3096D604EA7D}"/>
          </ac:picMkLst>
        </pc:picChg>
        <pc:picChg chg="add mod">
          <ac:chgData name="Siyi Du" userId="fc0149548d3e3b09" providerId="LiveId" clId="{C5DC6799-2326-C746-B780-D24BAF188FA8}" dt="2023-08-26T13:02:28.151" v="13070" actId="1076"/>
          <ac:picMkLst>
            <pc:docMk/>
            <pc:sldMk cId="73238472" sldId="376"/>
            <ac:picMk id="13" creationId="{08E52A7A-7935-5359-8419-50865540E0E4}"/>
          </ac:picMkLst>
        </pc:picChg>
      </pc:sldChg>
      <pc:sldChg chg="addSp delSp modSp new del mod modNotesTx">
        <pc:chgData name="Siyi Du" userId="fc0149548d3e3b09" providerId="LiveId" clId="{C5DC6799-2326-C746-B780-D24BAF188FA8}" dt="2023-08-26T13:05:36.633" v="13093" actId="2696"/>
        <pc:sldMkLst>
          <pc:docMk/>
          <pc:sldMk cId="3597678605" sldId="377"/>
        </pc:sldMkLst>
        <pc:spChg chg="mod">
          <ac:chgData name="Siyi Du" userId="fc0149548d3e3b09" providerId="LiveId" clId="{C5DC6799-2326-C746-B780-D24BAF188FA8}" dt="2023-08-13T10:01:12.307" v="4331" actId="20577"/>
          <ac:spMkLst>
            <pc:docMk/>
            <pc:sldMk cId="3597678605" sldId="377"/>
            <ac:spMk id="2" creationId="{E24644CF-5F55-419E-8264-E9E7DC267ED3}"/>
          </ac:spMkLst>
        </pc:spChg>
        <pc:spChg chg="mod">
          <ac:chgData name="Siyi Du" userId="fc0149548d3e3b09" providerId="LiveId" clId="{C5DC6799-2326-C746-B780-D24BAF188FA8}" dt="2023-08-22T01:52:17.610" v="6317" actId="20577"/>
          <ac:spMkLst>
            <pc:docMk/>
            <pc:sldMk cId="3597678605" sldId="377"/>
            <ac:spMk id="3" creationId="{76F357D3-7A72-DC54-8795-9C24F7A088AD}"/>
          </ac:spMkLst>
        </pc:spChg>
        <pc:spChg chg="add del mod">
          <ac:chgData name="Siyi Du" userId="fc0149548d3e3b09" providerId="LiveId" clId="{C5DC6799-2326-C746-B780-D24BAF188FA8}" dt="2023-08-13T10:07:24.656" v="4508"/>
          <ac:spMkLst>
            <pc:docMk/>
            <pc:sldMk cId="3597678605" sldId="377"/>
            <ac:spMk id="5" creationId="{206903D0-F443-A71C-E03F-9CFE0A96EDD8}"/>
          </ac:spMkLst>
        </pc:spChg>
        <pc:spChg chg="add del mod">
          <ac:chgData name="Siyi Du" userId="fc0149548d3e3b09" providerId="LiveId" clId="{C5DC6799-2326-C746-B780-D24BAF188FA8}" dt="2023-08-22T03:15:37.456" v="6509" actId="478"/>
          <ac:spMkLst>
            <pc:docMk/>
            <pc:sldMk cId="3597678605" sldId="377"/>
            <ac:spMk id="5" creationId="{3BED69D5-4AF6-FF9A-7D68-B7FEB94BE4C7}"/>
          </ac:spMkLst>
        </pc:spChg>
        <pc:spChg chg="add mod">
          <ac:chgData name="Siyi Du" userId="fc0149548d3e3b09" providerId="LiveId" clId="{C5DC6799-2326-C746-B780-D24BAF188FA8}" dt="2023-08-22T02:00:29.020" v="6344" actId="164"/>
          <ac:spMkLst>
            <pc:docMk/>
            <pc:sldMk cId="3597678605" sldId="377"/>
            <ac:spMk id="6" creationId="{1EBF0CBF-6459-70D3-D0DB-353DB719C6B4}"/>
          </ac:spMkLst>
        </pc:spChg>
        <pc:spChg chg="add mod">
          <ac:chgData name="Siyi Du" userId="fc0149548d3e3b09" providerId="LiveId" clId="{C5DC6799-2326-C746-B780-D24BAF188FA8}" dt="2023-08-22T02:00:29.020" v="6344" actId="164"/>
          <ac:spMkLst>
            <pc:docMk/>
            <pc:sldMk cId="3597678605" sldId="377"/>
            <ac:spMk id="7" creationId="{F889BE19-A9DD-3714-2082-29771BA62227}"/>
          </ac:spMkLst>
        </pc:spChg>
        <pc:spChg chg="add mod">
          <ac:chgData name="Siyi Du" userId="fc0149548d3e3b09" providerId="LiveId" clId="{C5DC6799-2326-C746-B780-D24BAF188FA8}" dt="2023-08-22T02:00:29.020" v="6344" actId="164"/>
          <ac:spMkLst>
            <pc:docMk/>
            <pc:sldMk cId="3597678605" sldId="377"/>
            <ac:spMk id="8" creationId="{1CF508EC-FB2B-FEEC-0DD3-2F278CE0F7AA}"/>
          </ac:spMkLst>
        </pc:spChg>
        <pc:spChg chg="add mod">
          <ac:chgData name="Siyi Du" userId="fc0149548d3e3b09" providerId="LiveId" clId="{C5DC6799-2326-C746-B780-D24BAF188FA8}" dt="2023-08-22T02:00:29.020" v="6344" actId="164"/>
          <ac:spMkLst>
            <pc:docMk/>
            <pc:sldMk cId="3597678605" sldId="377"/>
            <ac:spMk id="9" creationId="{9F770A89-CA34-DA91-B558-BB71F29A5325}"/>
          </ac:spMkLst>
        </pc:spChg>
        <pc:spChg chg="add mod">
          <ac:chgData name="Siyi Du" userId="fc0149548d3e3b09" providerId="LiveId" clId="{C5DC6799-2326-C746-B780-D24BAF188FA8}" dt="2023-08-22T02:00:29.020" v="6344" actId="164"/>
          <ac:spMkLst>
            <pc:docMk/>
            <pc:sldMk cId="3597678605" sldId="377"/>
            <ac:spMk id="10" creationId="{61BD36AC-9F83-092E-CFD8-35016DA2A5C9}"/>
          </ac:spMkLst>
        </pc:spChg>
        <pc:spChg chg="add del mod">
          <ac:chgData name="Siyi Du" userId="fc0149548d3e3b09" providerId="LiveId" clId="{C5DC6799-2326-C746-B780-D24BAF188FA8}" dt="2023-08-13T10:09:30.084" v="4526" actId="478"/>
          <ac:spMkLst>
            <pc:docMk/>
            <pc:sldMk cId="3597678605" sldId="377"/>
            <ac:spMk id="11" creationId="{085B6D1D-8F07-4216-D699-EEA32139EED4}"/>
          </ac:spMkLst>
        </pc:spChg>
        <pc:spChg chg="add del mod">
          <ac:chgData name="Siyi Du" userId="fc0149548d3e3b09" providerId="LiveId" clId="{C5DC6799-2326-C746-B780-D24BAF188FA8}" dt="2023-08-13T10:09:30.084" v="4526" actId="478"/>
          <ac:spMkLst>
            <pc:docMk/>
            <pc:sldMk cId="3597678605" sldId="377"/>
            <ac:spMk id="12" creationId="{63DC6408-B8C0-C4A3-925B-F1CF2259CB07}"/>
          </ac:spMkLst>
        </pc:spChg>
        <pc:spChg chg="add del mod">
          <ac:chgData name="Siyi Du" userId="fc0149548d3e3b09" providerId="LiveId" clId="{C5DC6799-2326-C746-B780-D24BAF188FA8}" dt="2023-08-13T10:09:30.084" v="4526" actId="478"/>
          <ac:spMkLst>
            <pc:docMk/>
            <pc:sldMk cId="3597678605" sldId="377"/>
            <ac:spMk id="13" creationId="{F6A3BED5-CCF2-F2A3-6B8A-809BC21DA3B2}"/>
          </ac:spMkLst>
        </pc:spChg>
        <pc:spChg chg="add mod">
          <ac:chgData name="Siyi Du" userId="fc0149548d3e3b09" providerId="LiveId" clId="{C5DC6799-2326-C746-B780-D24BAF188FA8}" dt="2023-08-22T02:01:59.990" v="6381" actId="1037"/>
          <ac:spMkLst>
            <pc:docMk/>
            <pc:sldMk cId="3597678605" sldId="377"/>
            <ac:spMk id="14" creationId="{55FDD158-3E26-FD0E-2753-17993E75B6D1}"/>
          </ac:spMkLst>
        </pc:spChg>
        <pc:spChg chg="add mod">
          <ac:chgData name="Siyi Du" userId="fc0149548d3e3b09" providerId="LiveId" clId="{C5DC6799-2326-C746-B780-D24BAF188FA8}" dt="2023-08-22T03:41:44.180" v="6756" actId="20577"/>
          <ac:spMkLst>
            <pc:docMk/>
            <pc:sldMk cId="3597678605" sldId="377"/>
            <ac:spMk id="15" creationId="{0ACCF95D-51A9-45C4-3D2D-0F28220969C8}"/>
          </ac:spMkLst>
        </pc:spChg>
        <pc:spChg chg="add del mod">
          <ac:chgData name="Siyi Du" userId="fc0149548d3e3b09" providerId="LiveId" clId="{C5DC6799-2326-C746-B780-D24BAF188FA8}" dt="2023-08-13T10:09:30.084" v="4526" actId="478"/>
          <ac:spMkLst>
            <pc:docMk/>
            <pc:sldMk cId="3597678605" sldId="377"/>
            <ac:spMk id="15" creationId="{17CF82A5-20D7-8516-DEA8-2930A725986E}"/>
          </ac:spMkLst>
        </pc:spChg>
        <pc:spChg chg="add mod">
          <ac:chgData name="Siyi Du" userId="fc0149548d3e3b09" providerId="LiveId" clId="{C5DC6799-2326-C746-B780-D24BAF188FA8}" dt="2023-08-22T02:00:29.020" v="6344" actId="164"/>
          <ac:spMkLst>
            <pc:docMk/>
            <pc:sldMk cId="3597678605" sldId="377"/>
            <ac:spMk id="20" creationId="{249C8645-9476-12B8-6ABA-F58AEBFA2568}"/>
          </ac:spMkLst>
        </pc:spChg>
        <pc:spChg chg="add mod">
          <ac:chgData name="Siyi Du" userId="fc0149548d3e3b09" providerId="LiveId" clId="{C5DC6799-2326-C746-B780-D24BAF188FA8}" dt="2023-08-22T02:00:29.020" v="6344" actId="164"/>
          <ac:spMkLst>
            <pc:docMk/>
            <pc:sldMk cId="3597678605" sldId="377"/>
            <ac:spMk id="21" creationId="{C64D2EE5-971E-5330-5F07-A14144A34275}"/>
          </ac:spMkLst>
        </pc:spChg>
        <pc:spChg chg="add mod">
          <ac:chgData name="Siyi Du" userId="fc0149548d3e3b09" providerId="LiveId" clId="{C5DC6799-2326-C746-B780-D24BAF188FA8}" dt="2023-08-22T02:00:29.020" v="6344" actId="164"/>
          <ac:spMkLst>
            <pc:docMk/>
            <pc:sldMk cId="3597678605" sldId="377"/>
            <ac:spMk id="22" creationId="{7FC79591-5180-C87C-6F11-5C4956A2E621}"/>
          </ac:spMkLst>
        </pc:spChg>
        <pc:spChg chg="add del mod">
          <ac:chgData name="Siyi Du" userId="fc0149548d3e3b09" providerId="LiveId" clId="{C5DC6799-2326-C746-B780-D24BAF188FA8}" dt="2023-08-13T10:09:30.084" v="4526" actId="478"/>
          <ac:spMkLst>
            <pc:docMk/>
            <pc:sldMk cId="3597678605" sldId="377"/>
            <ac:spMk id="27" creationId="{C5574C1A-6CE9-4C62-F07C-8426FE27BB5C}"/>
          </ac:spMkLst>
        </pc:spChg>
        <pc:spChg chg="add del mod">
          <ac:chgData name="Siyi Du" userId="fc0149548d3e3b09" providerId="LiveId" clId="{C5DC6799-2326-C746-B780-D24BAF188FA8}" dt="2023-08-13T10:09:30.084" v="4526" actId="478"/>
          <ac:spMkLst>
            <pc:docMk/>
            <pc:sldMk cId="3597678605" sldId="377"/>
            <ac:spMk id="28" creationId="{4B8013C0-6E7A-568A-8950-37C7FCBA95D4}"/>
          </ac:spMkLst>
        </pc:spChg>
        <pc:spChg chg="add mod">
          <ac:chgData name="Siyi Du" userId="fc0149548d3e3b09" providerId="LiveId" clId="{C5DC6799-2326-C746-B780-D24BAF188FA8}" dt="2023-08-22T02:01:59.990" v="6381" actId="1037"/>
          <ac:spMkLst>
            <pc:docMk/>
            <pc:sldMk cId="3597678605" sldId="377"/>
            <ac:spMk id="29" creationId="{3BF52065-21F8-D633-B742-CE172248CCA4}"/>
          </ac:spMkLst>
        </pc:spChg>
        <pc:spChg chg="add del mod">
          <ac:chgData name="Siyi Du" userId="fc0149548d3e3b09" providerId="LiveId" clId="{C5DC6799-2326-C746-B780-D24BAF188FA8}" dt="2023-08-22T03:15:37.456" v="6509" actId="478"/>
          <ac:spMkLst>
            <pc:docMk/>
            <pc:sldMk cId="3597678605" sldId="377"/>
            <ac:spMk id="30" creationId="{14353C62-0FA0-9D52-FFFE-746F7D7C23E6}"/>
          </ac:spMkLst>
        </pc:spChg>
        <pc:spChg chg="add del mod">
          <ac:chgData name="Siyi Du" userId="fc0149548d3e3b09" providerId="LiveId" clId="{C5DC6799-2326-C746-B780-D24BAF188FA8}" dt="2023-08-22T03:15:37.456" v="6509" actId="478"/>
          <ac:spMkLst>
            <pc:docMk/>
            <pc:sldMk cId="3597678605" sldId="377"/>
            <ac:spMk id="31" creationId="{A013886E-6107-C729-B47F-3E8DAD53E9B8}"/>
          </ac:spMkLst>
        </pc:spChg>
        <pc:spChg chg="add del mod">
          <ac:chgData name="Siyi Du" userId="fc0149548d3e3b09" providerId="LiveId" clId="{C5DC6799-2326-C746-B780-D24BAF188FA8}" dt="2023-08-22T03:15:37.456" v="6509" actId="478"/>
          <ac:spMkLst>
            <pc:docMk/>
            <pc:sldMk cId="3597678605" sldId="377"/>
            <ac:spMk id="32" creationId="{B80049FB-9DE5-A9EC-B846-7C18065FED81}"/>
          </ac:spMkLst>
        </pc:spChg>
        <pc:spChg chg="add del mod">
          <ac:chgData name="Siyi Du" userId="fc0149548d3e3b09" providerId="LiveId" clId="{C5DC6799-2326-C746-B780-D24BAF188FA8}" dt="2023-08-22T03:15:37.456" v="6509" actId="478"/>
          <ac:spMkLst>
            <pc:docMk/>
            <pc:sldMk cId="3597678605" sldId="377"/>
            <ac:spMk id="33" creationId="{B6A2E02F-09F6-9D0B-E81F-0AB8834213C0}"/>
          </ac:spMkLst>
        </pc:spChg>
        <pc:spChg chg="add del mod">
          <ac:chgData name="Siyi Du" userId="fc0149548d3e3b09" providerId="LiveId" clId="{C5DC6799-2326-C746-B780-D24BAF188FA8}" dt="2023-08-22T03:15:37.456" v="6509" actId="478"/>
          <ac:spMkLst>
            <pc:docMk/>
            <pc:sldMk cId="3597678605" sldId="377"/>
            <ac:spMk id="34" creationId="{441F07E3-750C-52BF-63B0-5EC533473CB5}"/>
          </ac:spMkLst>
        </pc:spChg>
        <pc:spChg chg="add del mod">
          <ac:chgData name="Siyi Du" userId="fc0149548d3e3b09" providerId="LiveId" clId="{C5DC6799-2326-C746-B780-D24BAF188FA8}" dt="2023-08-22T03:15:37.456" v="6509" actId="478"/>
          <ac:spMkLst>
            <pc:docMk/>
            <pc:sldMk cId="3597678605" sldId="377"/>
            <ac:spMk id="35" creationId="{0D4963C3-FF37-F53A-7C4B-5801E895ECF2}"/>
          </ac:spMkLst>
        </pc:spChg>
        <pc:spChg chg="add del mod">
          <ac:chgData name="Siyi Du" userId="fc0149548d3e3b09" providerId="LiveId" clId="{C5DC6799-2326-C746-B780-D24BAF188FA8}" dt="2023-08-22T03:15:37.456" v="6509" actId="478"/>
          <ac:spMkLst>
            <pc:docMk/>
            <pc:sldMk cId="3597678605" sldId="377"/>
            <ac:spMk id="36" creationId="{274F82CF-48C6-8783-7D7E-DE3B801BA900}"/>
          </ac:spMkLst>
        </pc:spChg>
        <pc:spChg chg="add del mod">
          <ac:chgData name="Siyi Du" userId="fc0149548d3e3b09" providerId="LiveId" clId="{C5DC6799-2326-C746-B780-D24BAF188FA8}" dt="2023-08-22T03:15:37.456" v="6509" actId="478"/>
          <ac:spMkLst>
            <pc:docMk/>
            <pc:sldMk cId="3597678605" sldId="377"/>
            <ac:spMk id="37" creationId="{6FDFC77F-5E55-50B8-5C53-3F10D2589F3F}"/>
          </ac:spMkLst>
        </pc:spChg>
        <pc:spChg chg="add del mod">
          <ac:chgData name="Siyi Du" userId="fc0149548d3e3b09" providerId="LiveId" clId="{C5DC6799-2326-C746-B780-D24BAF188FA8}" dt="2023-08-22T03:15:37.456" v="6509" actId="478"/>
          <ac:spMkLst>
            <pc:docMk/>
            <pc:sldMk cId="3597678605" sldId="377"/>
            <ac:spMk id="38" creationId="{F7EC3F28-26B1-BEB2-0CE7-DFA712E21654}"/>
          </ac:spMkLst>
        </pc:spChg>
        <pc:spChg chg="add del mod">
          <ac:chgData name="Siyi Du" userId="fc0149548d3e3b09" providerId="LiveId" clId="{C5DC6799-2326-C746-B780-D24BAF188FA8}" dt="2023-08-22T03:15:37.456" v="6509" actId="478"/>
          <ac:spMkLst>
            <pc:docMk/>
            <pc:sldMk cId="3597678605" sldId="377"/>
            <ac:spMk id="39" creationId="{F18E5B8A-AB98-6996-2CB6-E37985A5301E}"/>
          </ac:spMkLst>
        </pc:spChg>
        <pc:spChg chg="add del mod">
          <ac:chgData name="Siyi Du" userId="fc0149548d3e3b09" providerId="LiveId" clId="{C5DC6799-2326-C746-B780-D24BAF188FA8}" dt="2023-08-22T03:15:37.456" v="6509" actId="478"/>
          <ac:spMkLst>
            <pc:docMk/>
            <pc:sldMk cId="3597678605" sldId="377"/>
            <ac:spMk id="44" creationId="{E79B9886-5D08-0504-ACE7-098F60D6FCF9}"/>
          </ac:spMkLst>
        </pc:spChg>
        <pc:spChg chg="add del mod">
          <ac:chgData name="Siyi Du" userId="fc0149548d3e3b09" providerId="LiveId" clId="{C5DC6799-2326-C746-B780-D24BAF188FA8}" dt="2023-08-22T03:15:37.456" v="6509" actId="478"/>
          <ac:spMkLst>
            <pc:docMk/>
            <pc:sldMk cId="3597678605" sldId="377"/>
            <ac:spMk id="45" creationId="{35D0382D-B21A-E086-26B8-40767A666A13}"/>
          </ac:spMkLst>
        </pc:spChg>
        <pc:spChg chg="add del mod">
          <ac:chgData name="Siyi Du" userId="fc0149548d3e3b09" providerId="LiveId" clId="{C5DC6799-2326-C746-B780-D24BAF188FA8}" dt="2023-08-22T03:15:37.456" v="6509" actId="478"/>
          <ac:spMkLst>
            <pc:docMk/>
            <pc:sldMk cId="3597678605" sldId="377"/>
            <ac:spMk id="46" creationId="{93D87563-D146-5F23-F2FF-CED69422BC51}"/>
          </ac:spMkLst>
        </pc:spChg>
        <pc:spChg chg="add del mod">
          <ac:chgData name="Siyi Du" userId="fc0149548d3e3b09" providerId="LiveId" clId="{C5DC6799-2326-C746-B780-D24BAF188FA8}" dt="2023-08-22T03:15:37.456" v="6509" actId="478"/>
          <ac:spMkLst>
            <pc:docMk/>
            <pc:sldMk cId="3597678605" sldId="377"/>
            <ac:spMk id="51" creationId="{BE2E1582-9C1E-2640-0098-AE086729DB1C}"/>
          </ac:spMkLst>
        </pc:spChg>
        <pc:spChg chg="add del mod">
          <ac:chgData name="Siyi Du" userId="fc0149548d3e3b09" providerId="LiveId" clId="{C5DC6799-2326-C746-B780-D24BAF188FA8}" dt="2023-08-22T03:15:37.456" v="6509" actId="478"/>
          <ac:spMkLst>
            <pc:docMk/>
            <pc:sldMk cId="3597678605" sldId="377"/>
            <ac:spMk id="52" creationId="{08C84EF4-D50C-583A-5473-0C2DC0A1EDDD}"/>
          </ac:spMkLst>
        </pc:spChg>
        <pc:spChg chg="add del mod">
          <ac:chgData name="Siyi Du" userId="fc0149548d3e3b09" providerId="LiveId" clId="{C5DC6799-2326-C746-B780-D24BAF188FA8}" dt="2023-08-22T03:15:37.456" v="6509" actId="478"/>
          <ac:spMkLst>
            <pc:docMk/>
            <pc:sldMk cId="3597678605" sldId="377"/>
            <ac:spMk id="53" creationId="{C9A45A48-F5EF-3FC4-6E97-0A8EB2D81DA8}"/>
          </ac:spMkLst>
        </pc:spChg>
        <pc:spChg chg="add mod">
          <ac:chgData name="Siyi Du" userId="fc0149548d3e3b09" providerId="LiveId" clId="{C5DC6799-2326-C746-B780-D24BAF188FA8}" dt="2023-08-22T03:16:01.628" v="6515" actId="1076"/>
          <ac:spMkLst>
            <pc:docMk/>
            <pc:sldMk cId="3597678605" sldId="377"/>
            <ac:spMk id="60" creationId="{C2F547E1-0019-1F31-BE21-F276987B3267}"/>
          </ac:spMkLst>
        </pc:spChg>
        <pc:spChg chg="add mod">
          <ac:chgData name="Siyi Du" userId="fc0149548d3e3b09" providerId="LiveId" clId="{C5DC6799-2326-C746-B780-D24BAF188FA8}" dt="2023-08-22T03:17:57.655" v="6563" actId="1076"/>
          <ac:spMkLst>
            <pc:docMk/>
            <pc:sldMk cId="3597678605" sldId="377"/>
            <ac:spMk id="61" creationId="{53D6EDB1-A54C-FE6D-9D2C-CE105EA52FE8}"/>
          </ac:spMkLst>
        </pc:spChg>
        <pc:spChg chg="add mod">
          <ac:chgData name="Siyi Du" userId="fc0149548d3e3b09" providerId="LiveId" clId="{C5DC6799-2326-C746-B780-D24BAF188FA8}" dt="2023-08-22T02:00:29.020" v="6344" actId="164"/>
          <ac:spMkLst>
            <pc:docMk/>
            <pc:sldMk cId="3597678605" sldId="377"/>
            <ac:spMk id="62" creationId="{E8F8E636-19BE-4253-E90F-EBD20252878E}"/>
          </ac:spMkLst>
        </pc:spChg>
        <pc:grpChg chg="add del mod">
          <ac:chgData name="Siyi Du" userId="fc0149548d3e3b09" providerId="LiveId" clId="{C5DC6799-2326-C746-B780-D24BAF188FA8}" dt="2023-08-22T03:15:37.456" v="6509" actId="478"/>
          <ac:grpSpMkLst>
            <pc:docMk/>
            <pc:sldMk cId="3597678605" sldId="377"/>
            <ac:grpSpMk id="11" creationId="{E053C427-BA0F-8749-21D4-5D03BB603D70}"/>
          </ac:grpSpMkLst>
        </pc:grpChg>
        <pc:picChg chg="add mod">
          <ac:chgData name="Siyi Du" userId="fc0149548d3e3b09" providerId="LiveId" clId="{C5DC6799-2326-C746-B780-D24BAF188FA8}" dt="2023-08-22T03:18:29.076" v="6565" actId="14100"/>
          <ac:picMkLst>
            <pc:docMk/>
            <pc:sldMk cId="3597678605" sldId="377"/>
            <ac:picMk id="12" creationId="{791D7659-9870-93C7-5E23-1426B2A9D3F2}"/>
          </ac:picMkLst>
        </pc:picChg>
        <pc:picChg chg="add mod">
          <ac:chgData name="Siyi Du" userId="fc0149548d3e3b09" providerId="LiveId" clId="{C5DC6799-2326-C746-B780-D24BAF188FA8}" dt="2023-08-22T03:16:52.373" v="6539" actId="1076"/>
          <ac:picMkLst>
            <pc:docMk/>
            <pc:sldMk cId="3597678605" sldId="377"/>
            <ac:picMk id="13" creationId="{587978B7-629F-C8C2-554E-EEE5105ABFF5}"/>
          </ac:picMkLst>
        </pc:picChg>
        <pc:picChg chg="add del mod">
          <ac:chgData name="Siyi Du" userId="fc0149548d3e3b09" providerId="LiveId" clId="{C5DC6799-2326-C746-B780-D24BAF188FA8}" dt="2023-08-22T03:17:34.928" v="6558" actId="478"/>
          <ac:picMkLst>
            <pc:docMk/>
            <pc:sldMk cId="3597678605" sldId="377"/>
            <ac:picMk id="16" creationId="{4572A4B2-6BCD-F4AF-CD23-56CE3222BF5E}"/>
          </ac:picMkLst>
        </pc:picChg>
        <pc:picChg chg="add mod">
          <ac:chgData name="Siyi Du" userId="fc0149548d3e3b09" providerId="LiveId" clId="{C5DC6799-2326-C746-B780-D24BAF188FA8}" dt="2023-08-22T03:18:40.444" v="6571" actId="1036"/>
          <ac:picMkLst>
            <pc:docMk/>
            <pc:sldMk cId="3597678605" sldId="377"/>
            <ac:picMk id="17" creationId="{6EEC4DB5-992C-785B-547D-E1C5AC6D8F78}"/>
          </ac:picMkLst>
        </pc:picChg>
        <pc:cxnChg chg="add del mod">
          <ac:chgData name="Siyi Du" userId="fc0149548d3e3b09" providerId="LiveId" clId="{C5DC6799-2326-C746-B780-D24BAF188FA8}" dt="2023-08-13T10:09:23.907" v="4522" actId="478"/>
          <ac:cxnSpMkLst>
            <pc:docMk/>
            <pc:sldMk cId="3597678605" sldId="377"/>
            <ac:cxnSpMk id="16" creationId="{0F9E8890-E41C-4F40-4D5E-674E29B63AE1}"/>
          </ac:cxnSpMkLst>
        </pc:cxnChg>
        <pc:cxnChg chg="add del mod">
          <ac:chgData name="Siyi Du" userId="fc0149548d3e3b09" providerId="LiveId" clId="{C5DC6799-2326-C746-B780-D24BAF188FA8}" dt="2023-08-13T10:09:24.873" v="4523" actId="478"/>
          <ac:cxnSpMkLst>
            <pc:docMk/>
            <pc:sldMk cId="3597678605" sldId="377"/>
            <ac:cxnSpMk id="17" creationId="{A37C2046-C5E7-E2F8-3DC8-F9C2C3CF677B}"/>
          </ac:cxnSpMkLst>
        </pc:cxnChg>
        <pc:cxnChg chg="add del mod">
          <ac:chgData name="Siyi Du" userId="fc0149548d3e3b09" providerId="LiveId" clId="{C5DC6799-2326-C746-B780-D24BAF188FA8}" dt="2023-08-13T10:09:26.130" v="4524" actId="478"/>
          <ac:cxnSpMkLst>
            <pc:docMk/>
            <pc:sldMk cId="3597678605" sldId="377"/>
            <ac:cxnSpMk id="18" creationId="{A7D65493-0974-A44A-583D-F4063DE5ECC0}"/>
          </ac:cxnSpMkLst>
        </pc:cxnChg>
        <pc:cxnChg chg="add del mod">
          <ac:chgData name="Siyi Du" userId="fc0149548d3e3b09" providerId="LiveId" clId="{C5DC6799-2326-C746-B780-D24BAF188FA8}" dt="2023-08-13T10:09:26.686" v="4525" actId="478"/>
          <ac:cxnSpMkLst>
            <pc:docMk/>
            <pc:sldMk cId="3597678605" sldId="377"/>
            <ac:cxnSpMk id="19" creationId="{238FE81B-916A-BDDB-7D8B-E39CD39DC194}"/>
          </ac:cxnSpMkLst>
        </pc:cxnChg>
        <pc:cxnChg chg="add del mod">
          <ac:chgData name="Siyi Du" userId="fc0149548d3e3b09" providerId="LiveId" clId="{C5DC6799-2326-C746-B780-D24BAF188FA8}" dt="2023-08-13T10:10:00.933" v="4534" actId="478"/>
          <ac:cxnSpMkLst>
            <pc:docMk/>
            <pc:sldMk cId="3597678605" sldId="377"/>
            <ac:cxnSpMk id="23" creationId="{6C950F22-2FAC-25FE-8763-CA865953D18B}"/>
          </ac:cxnSpMkLst>
        </pc:cxnChg>
        <pc:cxnChg chg="add del mod">
          <ac:chgData name="Siyi Du" userId="fc0149548d3e3b09" providerId="LiveId" clId="{C5DC6799-2326-C746-B780-D24BAF188FA8}" dt="2023-08-13T10:10:00.933" v="4534" actId="478"/>
          <ac:cxnSpMkLst>
            <pc:docMk/>
            <pc:sldMk cId="3597678605" sldId="377"/>
            <ac:cxnSpMk id="24" creationId="{F10B8C3D-5404-367A-AA36-AEE0A697E09D}"/>
          </ac:cxnSpMkLst>
        </pc:cxnChg>
        <pc:cxnChg chg="add del mod">
          <ac:chgData name="Siyi Du" userId="fc0149548d3e3b09" providerId="LiveId" clId="{C5DC6799-2326-C746-B780-D24BAF188FA8}" dt="2023-08-13T10:10:00.933" v="4534" actId="478"/>
          <ac:cxnSpMkLst>
            <pc:docMk/>
            <pc:sldMk cId="3597678605" sldId="377"/>
            <ac:cxnSpMk id="25" creationId="{72F875E6-7140-717E-CAA8-AE16E5514763}"/>
          </ac:cxnSpMkLst>
        </pc:cxnChg>
        <pc:cxnChg chg="add mod">
          <ac:chgData name="Siyi Du" userId="fc0149548d3e3b09" providerId="LiveId" clId="{C5DC6799-2326-C746-B780-D24BAF188FA8}" dt="2023-08-22T03:15:37.456" v="6509" actId="478"/>
          <ac:cxnSpMkLst>
            <pc:docMk/>
            <pc:sldMk cId="3597678605" sldId="377"/>
            <ac:cxnSpMk id="26" creationId="{70AB2191-7AF9-5B2A-6407-B2BF5FD15D99}"/>
          </ac:cxnSpMkLst>
        </pc:cxnChg>
        <pc:cxnChg chg="add del mod">
          <ac:chgData name="Siyi Du" userId="fc0149548d3e3b09" providerId="LiveId" clId="{C5DC6799-2326-C746-B780-D24BAF188FA8}" dt="2023-08-22T03:15:37.456" v="6509" actId="478"/>
          <ac:cxnSpMkLst>
            <pc:docMk/>
            <pc:sldMk cId="3597678605" sldId="377"/>
            <ac:cxnSpMk id="40" creationId="{0051ACFE-56CF-4E00-7CE2-6E341A8A0981}"/>
          </ac:cxnSpMkLst>
        </pc:cxnChg>
        <pc:cxnChg chg="add del mod">
          <ac:chgData name="Siyi Du" userId="fc0149548d3e3b09" providerId="LiveId" clId="{C5DC6799-2326-C746-B780-D24BAF188FA8}" dt="2023-08-22T03:15:37.456" v="6509" actId="478"/>
          <ac:cxnSpMkLst>
            <pc:docMk/>
            <pc:sldMk cId="3597678605" sldId="377"/>
            <ac:cxnSpMk id="41" creationId="{BE83A15E-FF1C-39CD-54BF-7380612C630E}"/>
          </ac:cxnSpMkLst>
        </pc:cxnChg>
        <pc:cxnChg chg="add del mod">
          <ac:chgData name="Siyi Du" userId="fc0149548d3e3b09" providerId="LiveId" clId="{C5DC6799-2326-C746-B780-D24BAF188FA8}" dt="2023-08-22T03:15:37.456" v="6509" actId="478"/>
          <ac:cxnSpMkLst>
            <pc:docMk/>
            <pc:sldMk cId="3597678605" sldId="377"/>
            <ac:cxnSpMk id="42" creationId="{8F135916-155F-05A8-7F64-415F6B47B84F}"/>
          </ac:cxnSpMkLst>
        </pc:cxnChg>
        <pc:cxnChg chg="add del mod">
          <ac:chgData name="Siyi Du" userId="fc0149548d3e3b09" providerId="LiveId" clId="{C5DC6799-2326-C746-B780-D24BAF188FA8}" dt="2023-08-22T03:15:37.456" v="6509" actId="478"/>
          <ac:cxnSpMkLst>
            <pc:docMk/>
            <pc:sldMk cId="3597678605" sldId="377"/>
            <ac:cxnSpMk id="43" creationId="{F65E9182-1450-E588-FC5C-E5D5D9AD6BB8}"/>
          </ac:cxnSpMkLst>
        </pc:cxnChg>
        <pc:cxnChg chg="add del mod">
          <ac:chgData name="Siyi Du" userId="fc0149548d3e3b09" providerId="LiveId" clId="{C5DC6799-2326-C746-B780-D24BAF188FA8}" dt="2023-08-22T03:15:37.456" v="6509" actId="478"/>
          <ac:cxnSpMkLst>
            <pc:docMk/>
            <pc:sldMk cId="3597678605" sldId="377"/>
            <ac:cxnSpMk id="47" creationId="{335BC631-FB16-99D6-7284-4DBF55218623}"/>
          </ac:cxnSpMkLst>
        </pc:cxnChg>
        <pc:cxnChg chg="add del mod">
          <ac:chgData name="Siyi Du" userId="fc0149548d3e3b09" providerId="LiveId" clId="{C5DC6799-2326-C746-B780-D24BAF188FA8}" dt="2023-08-22T03:15:37.456" v="6509" actId="478"/>
          <ac:cxnSpMkLst>
            <pc:docMk/>
            <pc:sldMk cId="3597678605" sldId="377"/>
            <ac:cxnSpMk id="48" creationId="{5C11353C-3C06-C45C-5DB5-3E7B50E53E0E}"/>
          </ac:cxnSpMkLst>
        </pc:cxnChg>
        <pc:cxnChg chg="add del mod">
          <ac:chgData name="Siyi Du" userId="fc0149548d3e3b09" providerId="LiveId" clId="{C5DC6799-2326-C746-B780-D24BAF188FA8}" dt="2023-08-22T03:15:37.456" v="6509" actId="478"/>
          <ac:cxnSpMkLst>
            <pc:docMk/>
            <pc:sldMk cId="3597678605" sldId="377"/>
            <ac:cxnSpMk id="49" creationId="{5E043EC9-ABC7-8E97-AE05-71B6533BE3D8}"/>
          </ac:cxnSpMkLst>
        </pc:cxnChg>
        <pc:cxnChg chg="add del mod">
          <ac:chgData name="Siyi Du" userId="fc0149548d3e3b09" providerId="LiveId" clId="{C5DC6799-2326-C746-B780-D24BAF188FA8}" dt="2023-08-22T03:15:37.456" v="6509" actId="478"/>
          <ac:cxnSpMkLst>
            <pc:docMk/>
            <pc:sldMk cId="3597678605" sldId="377"/>
            <ac:cxnSpMk id="50" creationId="{4249DD33-EA65-464D-4CDE-D1AF977A5731}"/>
          </ac:cxnSpMkLst>
        </pc:cxnChg>
        <pc:cxnChg chg="add mod">
          <ac:chgData name="Siyi Du" userId="fc0149548d3e3b09" providerId="LiveId" clId="{C5DC6799-2326-C746-B780-D24BAF188FA8}" dt="2023-08-22T03:15:37.456" v="6509" actId="478"/>
          <ac:cxnSpMkLst>
            <pc:docMk/>
            <pc:sldMk cId="3597678605" sldId="377"/>
            <ac:cxnSpMk id="59" creationId="{C1B1BB4F-2235-2636-2B70-34DAC2AC0728}"/>
          </ac:cxnSpMkLst>
        </pc:cxnChg>
      </pc:sldChg>
      <pc:sldChg chg="addSp delSp modSp new mod modAnim modNotesTx">
        <pc:chgData name="Siyi Du" userId="fc0149548d3e3b09" providerId="LiveId" clId="{C5DC6799-2326-C746-B780-D24BAF188FA8}" dt="2023-08-30T04:17:32.129" v="19059" actId="20577"/>
        <pc:sldMkLst>
          <pc:docMk/>
          <pc:sldMk cId="2246784638" sldId="378"/>
        </pc:sldMkLst>
        <pc:spChg chg="mod">
          <ac:chgData name="Siyi Du" userId="fc0149548d3e3b09" providerId="LiveId" clId="{C5DC6799-2326-C746-B780-D24BAF188FA8}" dt="2023-08-13T10:28:08.700" v="4983" actId="20577"/>
          <ac:spMkLst>
            <pc:docMk/>
            <pc:sldMk cId="2246784638" sldId="378"/>
            <ac:spMk id="2" creationId="{2C616D7C-9AA3-82AA-0BEA-19D24A1EF230}"/>
          </ac:spMkLst>
        </pc:spChg>
        <pc:spChg chg="mod">
          <ac:chgData name="Siyi Du" userId="fc0149548d3e3b09" providerId="LiveId" clId="{C5DC6799-2326-C746-B780-D24BAF188FA8}" dt="2023-08-22T03:41:30.049" v="6754" actId="1076"/>
          <ac:spMkLst>
            <pc:docMk/>
            <pc:sldMk cId="2246784638" sldId="378"/>
            <ac:spMk id="3" creationId="{6D33EABE-A09C-5695-6B42-5AE3E4F71C5C}"/>
          </ac:spMkLst>
        </pc:spChg>
        <pc:spChg chg="add mod">
          <ac:chgData name="Siyi Du" userId="fc0149548d3e3b09" providerId="LiveId" clId="{C5DC6799-2326-C746-B780-D24BAF188FA8}" dt="2023-08-22T03:41:19.789" v="6751" actId="14100"/>
          <ac:spMkLst>
            <pc:docMk/>
            <pc:sldMk cId="2246784638" sldId="378"/>
            <ac:spMk id="6" creationId="{161C5C9B-98BD-E451-3B82-AF18E63ACB3A}"/>
          </ac:spMkLst>
        </pc:spChg>
        <pc:spChg chg="add mod">
          <ac:chgData name="Siyi Du" userId="fc0149548d3e3b09" providerId="LiveId" clId="{C5DC6799-2326-C746-B780-D24BAF188FA8}" dt="2023-08-26T13:07:20.076" v="13105" actId="1582"/>
          <ac:spMkLst>
            <pc:docMk/>
            <pc:sldMk cId="2246784638" sldId="378"/>
            <ac:spMk id="7" creationId="{113190E9-716B-F295-5E42-90E419F5F412}"/>
          </ac:spMkLst>
        </pc:spChg>
        <pc:spChg chg="add mod">
          <ac:chgData name="Siyi Du" userId="fc0149548d3e3b09" providerId="LiveId" clId="{C5DC6799-2326-C746-B780-D24BAF188FA8}" dt="2023-08-26T13:08:39.566" v="13114" actId="14100"/>
          <ac:spMkLst>
            <pc:docMk/>
            <pc:sldMk cId="2246784638" sldId="378"/>
            <ac:spMk id="8" creationId="{E27F87B1-AC0D-4785-4C65-9C10501E2816}"/>
          </ac:spMkLst>
        </pc:spChg>
        <pc:spChg chg="add del mod">
          <ac:chgData name="Siyi Du" userId="fc0149548d3e3b09" providerId="LiveId" clId="{C5DC6799-2326-C746-B780-D24BAF188FA8}" dt="2023-08-26T13:21:05.589" v="13341" actId="478"/>
          <ac:spMkLst>
            <pc:docMk/>
            <pc:sldMk cId="2246784638" sldId="378"/>
            <ac:spMk id="9" creationId="{6F7FDD4D-D1E5-6597-CCFD-42E5307D85E8}"/>
          </ac:spMkLst>
        </pc:spChg>
        <pc:spChg chg="add del mod">
          <ac:chgData name="Siyi Du" userId="fc0149548d3e3b09" providerId="LiveId" clId="{C5DC6799-2326-C746-B780-D24BAF188FA8}" dt="2023-08-26T13:22:50.484" v="13354" actId="478"/>
          <ac:spMkLst>
            <pc:docMk/>
            <pc:sldMk cId="2246784638" sldId="378"/>
            <ac:spMk id="10" creationId="{D37DCF04-E198-9CAD-2C0F-804E1E2CC56A}"/>
          </ac:spMkLst>
        </pc:spChg>
        <pc:spChg chg="add mod">
          <ac:chgData name="Siyi Du" userId="fc0149548d3e3b09" providerId="LiveId" clId="{C5DC6799-2326-C746-B780-D24BAF188FA8}" dt="2023-08-26T13:23:55.680" v="13363" actId="17032"/>
          <ac:spMkLst>
            <pc:docMk/>
            <pc:sldMk cId="2246784638" sldId="378"/>
            <ac:spMk id="11" creationId="{E556B912-634B-3268-2689-5C7AA6CDD30A}"/>
          </ac:spMkLst>
        </pc:spChg>
        <pc:spChg chg="add mod">
          <ac:chgData name="Siyi Du" userId="fc0149548d3e3b09" providerId="LiveId" clId="{C5DC6799-2326-C746-B780-D24BAF188FA8}" dt="2023-08-26T13:24:12.238" v="13367" actId="14100"/>
          <ac:spMkLst>
            <pc:docMk/>
            <pc:sldMk cId="2246784638" sldId="378"/>
            <ac:spMk id="12" creationId="{B604161D-2DC9-E1D9-8E88-AFA50C537674}"/>
          </ac:spMkLst>
        </pc:spChg>
        <pc:spChg chg="add mod">
          <ac:chgData name="Siyi Du" userId="fc0149548d3e3b09" providerId="LiveId" clId="{C5DC6799-2326-C746-B780-D24BAF188FA8}" dt="2023-08-26T13:24:31.418" v="13371" actId="14100"/>
          <ac:spMkLst>
            <pc:docMk/>
            <pc:sldMk cId="2246784638" sldId="378"/>
            <ac:spMk id="13" creationId="{528589ED-CD7D-EC51-895A-CA7FA7F63921}"/>
          </ac:spMkLst>
        </pc:spChg>
        <pc:picChg chg="add mod">
          <ac:chgData name="Siyi Du" userId="fc0149548d3e3b09" providerId="LiveId" clId="{C5DC6799-2326-C746-B780-D24BAF188FA8}" dt="2023-08-26T13:22:23.808" v="13352" actId="1076"/>
          <ac:picMkLst>
            <pc:docMk/>
            <pc:sldMk cId="2246784638" sldId="378"/>
            <ac:picMk id="5" creationId="{B71F26DD-ADB2-9CED-8E66-D62255F96353}"/>
          </ac:picMkLst>
        </pc:picChg>
      </pc:sldChg>
      <pc:sldChg chg="add del">
        <pc:chgData name="Siyi Du" userId="fc0149548d3e3b09" providerId="LiveId" clId="{C5DC6799-2326-C746-B780-D24BAF188FA8}" dt="2023-08-13T10:07:02.896" v="4506"/>
        <pc:sldMkLst>
          <pc:docMk/>
          <pc:sldMk cId="2461441701" sldId="378"/>
        </pc:sldMkLst>
      </pc:sldChg>
      <pc:sldChg chg="addSp modSp new mod modAnim modNotesTx">
        <pc:chgData name="Siyi Du" userId="fc0149548d3e3b09" providerId="LiveId" clId="{C5DC6799-2326-C746-B780-D24BAF188FA8}" dt="2023-08-27T14:12:23.275" v="18345" actId="20577"/>
        <pc:sldMkLst>
          <pc:docMk/>
          <pc:sldMk cId="2407939754" sldId="379"/>
        </pc:sldMkLst>
        <pc:spChg chg="mod">
          <ac:chgData name="Siyi Du" userId="fc0149548d3e3b09" providerId="LiveId" clId="{C5DC6799-2326-C746-B780-D24BAF188FA8}" dt="2023-08-13T10:32:21.739" v="5051" actId="20577"/>
          <ac:spMkLst>
            <pc:docMk/>
            <pc:sldMk cId="2407939754" sldId="379"/>
            <ac:spMk id="2" creationId="{45125A55-E6DB-FE20-7F30-ED25E219D0BC}"/>
          </ac:spMkLst>
        </pc:spChg>
        <pc:spChg chg="mod">
          <ac:chgData name="Siyi Du" userId="fc0149548d3e3b09" providerId="LiveId" clId="{C5DC6799-2326-C746-B780-D24BAF188FA8}" dt="2023-08-13T13:38:04.928" v="5729" actId="14100"/>
          <ac:spMkLst>
            <pc:docMk/>
            <pc:sldMk cId="2407939754" sldId="379"/>
            <ac:spMk id="3" creationId="{41F8E76E-743C-08DF-3887-4EE2D1288758}"/>
          </ac:spMkLst>
        </pc:spChg>
        <pc:picChg chg="add mod">
          <ac:chgData name="Siyi Du" userId="fc0149548d3e3b09" providerId="LiveId" clId="{C5DC6799-2326-C746-B780-D24BAF188FA8}" dt="2023-08-13T13:36:53.270" v="5709" actId="1076"/>
          <ac:picMkLst>
            <pc:docMk/>
            <pc:sldMk cId="2407939754" sldId="379"/>
            <ac:picMk id="5" creationId="{B9285886-AF28-A16E-063A-2B29BAB056B6}"/>
          </ac:picMkLst>
        </pc:picChg>
        <pc:picChg chg="add mod">
          <ac:chgData name="Siyi Du" userId="fc0149548d3e3b09" providerId="LiveId" clId="{C5DC6799-2326-C746-B780-D24BAF188FA8}" dt="2023-08-13T13:37:04.995" v="5715" actId="1035"/>
          <ac:picMkLst>
            <pc:docMk/>
            <pc:sldMk cId="2407939754" sldId="379"/>
            <ac:picMk id="6" creationId="{823BC06C-0C31-FB12-DA5F-410F9F04C74F}"/>
          </ac:picMkLst>
        </pc:picChg>
        <pc:picChg chg="add mod">
          <ac:chgData name="Siyi Du" userId="fc0149548d3e3b09" providerId="LiveId" clId="{C5DC6799-2326-C746-B780-D24BAF188FA8}" dt="2023-08-13T13:37:45.892" v="5725" actId="1076"/>
          <ac:picMkLst>
            <pc:docMk/>
            <pc:sldMk cId="2407939754" sldId="379"/>
            <ac:picMk id="7" creationId="{9F6B1855-3C88-6ECB-4B21-F85D78726DD6}"/>
          </ac:picMkLst>
        </pc:picChg>
        <pc:picChg chg="add mod">
          <ac:chgData name="Siyi Du" userId="fc0149548d3e3b09" providerId="LiveId" clId="{C5DC6799-2326-C746-B780-D24BAF188FA8}" dt="2023-08-13T13:37:57.354" v="5728" actId="1076"/>
          <ac:picMkLst>
            <pc:docMk/>
            <pc:sldMk cId="2407939754" sldId="379"/>
            <ac:picMk id="8" creationId="{3C08F1D6-0A85-CBC0-0AC1-D419B17F1FBA}"/>
          </ac:picMkLst>
        </pc:picChg>
      </pc:sldChg>
      <pc:sldChg chg="addSp modSp new mod">
        <pc:chgData name="Siyi Du" userId="fc0149548d3e3b09" providerId="LiveId" clId="{C5DC6799-2326-C746-B780-D24BAF188FA8}" dt="2023-08-13T13:49:53.169" v="6209" actId="1076"/>
        <pc:sldMkLst>
          <pc:docMk/>
          <pc:sldMk cId="3185223389" sldId="380"/>
        </pc:sldMkLst>
        <pc:spChg chg="mod">
          <ac:chgData name="Siyi Du" userId="fc0149548d3e3b09" providerId="LiveId" clId="{C5DC6799-2326-C746-B780-D24BAF188FA8}" dt="2023-08-13T10:33:05.983" v="5064" actId="20577"/>
          <ac:spMkLst>
            <pc:docMk/>
            <pc:sldMk cId="3185223389" sldId="380"/>
            <ac:spMk id="2" creationId="{C09529B2-43A0-00E8-C9A4-63CD1DEACBEA}"/>
          </ac:spMkLst>
        </pc:spChg>
        <pc:spChg chg="mod">
          <ac:chgData name="Siyi Du" userId="fc0149548d3e3b09" providerId="LiveId" clId="{C5DC6799-2326-C746-B780-D24BAF188FA8}" dt="2023-08-13T13:49:10.208" v="6196" actId="14100"/>
          <ac:spMkLst>
            <pc:docMk/>
            <pc:sldMk cId="3185223389" sldId="380"/>
            <ac:spMk id="3" creationId="{A19F08CF-0E5B-C987-7480-DF014E33A626}"/>
          </ac:spMkLst>
        </pc:spChg>
        <pc:picChg chg="add mod">
          <ac:chgData name="Siyi Du" userId="fc0149548d3e3b09" providerId="LiveId" clId="{C5DC6799-2326-C746-B780-D24BAF188FA8}" dt="2023-08-13T13:49:06.787" v="6195" actId="1076"/>
          <ac:picMkLst>
            <pc:docMk/>
            <pc:sldMk cId="3185223389" sldId="380"/>
            <ac:picMk id="5" creationId="{45FDB8F6-C123-AAE4-4708-E1DB53B80ECD}"/>
          </ac:picMkLst>
        </pc:picChg>
        <pc:picChg chg="add mod">
          <ac:chgData name="Siyi Du" userId="fc0149548d3e3b09" providerId="LiveId" clId="{C5DC6799-2326-C746-B780-D24BAF188FA8}" dt="2023-08-13T13:49:12.055" v="6197" actId="1076"/>
          <ac:picMkLst>
            <pc:docMk/>
            <pc:sldMk cId="3185223389" sldId="380"/>
            <ac:picMk id="6" creationId="{297BDA17-E269-0268-6175-75933900E949}"/>
          </ac:picMkLst>
        </pc:picChg>
        <pc:picChg chg="add mod modCrop">
          <ac:chgData name="Siyi Du" userId="fc0149548d3e3b09" providerId="LiveId" clId="{C5DC6799-2326-C746-B780-D24BAF188FA8}" dt="2023-08-13T13:49:53.169" v="6209" actId="1076"/>
          <ac:picMkLst>
            <pc:docMk/>
            <pc:sldMk cId="3185223389" sldId="380"/>
            <ac:picMk id="7" creationId="{936A7667-C8B4-A13A-43B4-58DF765A7012}"/>
          </ac:picMkLst>
        </pc:picChg>
      </pc:sldChg>
      <pc:sldChg chg="addSp delSp modSp add mod modNotesTx">
        <pc:chgData name="Siyi Du" userId="fc0149548d3e3b09" providerId="LiveId" clId="{C5DC6799-2326-C746-B780-D24BAF188FA8}" dt="2023-08-30T04:13:01.453" v="18971" actId="20577"/>
        <pc:sldMkLst>
          <pc:docMk/>
          <pc:sldMk cId="617544152" sldId="381"/>
        </pc:sldMkLst>
        <pc:spChg chg="del">
          <ac:chgData name="Siyi Du" userId="fc0149548d3e3b09" providerId="LiveId" clId="{C5DC6799-2326-C746-B780-D24BAF188FA8}" dt="2023-08-13T13:50:08.769" v="6211" actId="478"/>
          <ac:spMkLst>
            <pc:docMk/>
            <pc:sldMk cId="617544152" sldId="381"/>
            <ac:spMk id="3" creationId="{A19F08CF-0E5B-C987-7480-DF014E33A626}"/>
          </ac:spMkLst>
        </pc:spChg>
        <pc:spChg chg="add mod">
          <ac:chgData name="Siyi Du" userId="fc0149548d3e3b09" providerId="LiveId" clId="{C5DC6799-2326-C746-B780-D24BAF188FA8}" dt="2023-08-13T13:57:07.424" v="6225" actId="113"/>
          <ac:spMkLst>
            <pc:docMk/>
            <pc:sldMk cId="617544152" sldId="381"/>
            <ac:spMk id="8" creationId="{5A95D175-5481-A643-EA42-ABE3216A5CE3}"/>
          </ac:spMkLst>
        </pc:spChg>
        <pc:picChg chg="del">
          <ac:chgData name="Siyi Du" userId="fc0149548d3e3b09" providerId="LiveId" clId="{C5DC6799-2326-C746-B780-D24BAF188FA8}" dt="2023-08-13T13:50:08.769" v="6211" actId="478"/>
          <ac:picMkLst>
            <pc:docMk/>
            <pc:sldMk cId="617544152" sldId="381"/>
            <ac:picMk id="5" creationId="{45FDB8F6-C123-AAE4-4708-E1DB53B80ECD}"/>
          </ac:picMkLst>
        </pc:picChg>
        <pc:picChg chg="del">
          <ac:chgData name="Siyi Du" userId="fc0149548d3e3b09" providerId="LiveId" clId="{C5DC6799-2326-C746-B780-D24BAF188FA8}" dt="2023-08-13T13:50:08.769" v="6211" actId="478"/>
          <ac:picMkLst>
            <pc:docMk/>
            <pc:sldMk cId="617544152" sldId="381"/>
            <ac:picMk id="6" creationId="{297BDA17-E269-0268-6175-75933900E949}"/>
          </ac:picMkLst>
        </pc:picChg>
        <pc:picChg chg="del">
          <ac:chgData name="Siyi Du" userId="fc0149548d3e3b09" providerId="LiveId" clId="{C5DC6799-2326-C746-B780-D24BAF188FA8}" dt="2023-08-13T13:50:08.769" v="6211" actId="478"/>
          <ac:picMkLst>
            <pc:docMk/>
            <pc:sldMk cId="617544152" sldId="381"/>
            <ac:picMk id="7" creationId="{936A7667-C8B4-A13A-43B4-58DF765A7012}"/>
          </ac:picMkLst>
        </pc:picChg>
        <pc:picChg chg="add mod">
          <ac:chgData name="Siyi Du" userId="fc0149548d3e3b09" providerId="LiveId" clId="{C5DC6799-2326-C746-B780-D24BAF188FA8}" dt="2023-08-13T13:50:31.526" v="6222" actId="1076"/>
          <ac:picMkLst>
            <pc:docMk/>
            <pc:sldMk cId="617544152" sldId="381"/>
            <ac:picMk id="9" creationId="{7394699B-9E52-30D1-DBC9-CFF5BA79F195}"/>
          </ac:picMkLst>
        </pc:picChg>
      </pc:sldChg>
      <pc:sldChg chg="add del">
        <pc:chgData name="Siyi Du" userId="fc0149548d3e3b09" providerId="LiveId" clId="{C5DC6799-2326-C746-B780-D24BAF188FA8}" dt="2023-08-13T13:38:43.424" v="5731" actId="2696"/>
        <pc:sldMkLst>
          <pc:docMk/>
          <pc:sldMk cId="933035315" sldId="381"/>
        </pc:sldMkLst>
      </pc:sldChg>
      <pc:sldChg chg="addSp delSp modSp add mod modNotesTx">
        <pc:chgData name="Siyi Du" userId="fc0149548d3e3b09" providerId="LiveId" clId="{C5DC6799-2326-C746-B780-D24BAF188FA8}" dt="2023-08-27T05:37:20.512" v="13886" actId="20577"/>
        <pc:sldMkLst>
          <pc:docMk/>
          <pc:sldMk cId="3578438151" sldId="382"/>
        </pc:sldMkLst>
        <pc:spChg chg="add mod">
          <ac:chgData name="Siyi Du" userId="fc0149548d3e3b09" providerId="LiveId" clId="{C5DC6799-2326-C746-B780-D24BAF188FA8}" dt="2023-08-27T05:35:55.860" v="13695" actId="1582"/>
          <ac:spMkLst>
            <pc:docMk/>
            <pc:sldMk cId="3578438151" sldId="382"/>
            <ac:spMk id="3" creationId="{7A9F9851-5A06-D8E2-CF79-07B73356654A}"/>
          </ac:spMkLst>
        </pc:spChg>
        <pc:spChg chg="mod">
          <ac:chgData name="Siyi Du" userId="fc0149548d3e3b09" providerId="LiveId" clId="{C5DC6799-2326-C746-B780-D24BAF188FA8}" dt="2023-08-13T13:59:57.113" v="6253" actId="20577"/>
          <ac:spMkLst>
            <pc:docMk/>
            <pc:sldMk cId="3578438151" sldId="382"/>
            <ac:spMk id="8" creationId="{5A95D175-5481-A643-EA42-ABE3216A5CE3}"/>
          </ac:spMkLst>
        </pc:spChg>
        <pc:picChg chg="add del mod">
          <ac:chgData name="Siyi Du" userId="fc0149548d3e3b09" providerId="LiveId" clId="{C5DC6799-2326-C746-B780-D24BAF188FA8}" dt="2023-08-13T13:57:52.501" v="6232" actId="478"/>
          <ac:picMkLst>
            <pc:docMk/>
            <pc:sldMk cId="3578438151" sldId="382"/>
            <ac:picMk id="3" creationId="{E0BC0B1D-A683-739C-32CD-C323E41C375E}"/>
          </ac:picMkLst>
        </pc:picChg>
        <pc:picChg chg="add mod">
          <ac:chgData name="Siyi Du" userId="fc0149548d3e3b09" providerId="LiveId" clId="{C5DC6799-2326-C746-B780-D24BAF188FA8}" dt="2023-08-27T05:34:19.222" v="13524" actId="1035"/>
          <ac:picMkLst>
            <pc:docMk/>
            <pc:sldMk cId="3578438151" sldId="382"/>
            <ac:picMk id="5" creationId="{DEF1A1A3-1F28-4F34-2C63-265BC3103A4E}"/>
          </ac:picMkLst>
        </pc:picChg>
        <pc:picChg chg="del">
          <ac:chgData name="Siyi Du" userId="fc0149548d3e3b09" providerId="LiveId" clId="{C5DC6799-2326-C746-B780-D24BAF188FA8}" dt="2023-08-13T13:57:20.563" v="6227" actId="478"/>
          <ac:picMkLst>
            <pc:docMk/>
            <pc:sldMk cId="3578438151" sldId="382"/>
            <ac:picMk id="9" creationId="{7394699B-9E52-30D1-DBC9-CFF5BA79F195}"/>
          </ac:picMkLst>
        </pc:picChg>
      </pc:sldChg>
      <pc:sldChg chg="addSp delSp modSp new mod modAnim modNotesTx">
        <pc:chgData name="Siyi Du" userId="fc0149548d3e3b09" providerId="LiveId" clId="{C5DC6799-2326-C746-B780-D24BAF188FA8}" dt="2023-08-27T07:45:11.507" v="14420" actId="20577"/>
        <pc:sldMkLst>
          <pc:docMk/>
          <pc:sldMk cId="4238435049" sldId="383"/>
        </pc:sldMkLst>
        <pc:spChg chg="mod">
          <ac:chgData name="Siyi Du" userId="fc0149548d3e3b09" providerId="LiveId" clId="{C5DC6799-2326-C746-B780-D24BAF188FA8}" dt="2023-08-13T14:00:42.126" v="6262" actId="20577"/>
          <ac:spMkLst>
            <pc:docMk/>
            <pc:sldMk cId="4238435049" sldId="383"/>
            <ac:spMk id="2" creationId="{D72EBE6C-8777-DFD2-46E7-E56370525C8F}"/>
          </ac:spMkLst>
        </pc:spChg>
        <pc:spChg chg="mod">
          <ac:chgData name="Siyi Du" userId="fc0149548d3e3b09" providerId="LiveId" clId="{C5DC6799-2326-C746-B780-D24BAF188FA8}" dt="2023-08-22T11:57:29.639" v="7161" actId="1036"/>
          <ac:spMkLst>
            <pc:docMk/>
            <pc:sldMk cId="4238435049" sldId="383"/>
            <ac:spMk id="3" creationId="{F9F642A7-8E58-3CEB-3BDB-13C6122A4838}"/>
          </ac:spMkLst>
        </pc:spChg>
        <pc:spChg chg="add del mod">
          <ac:chgData name="Siyi Du" userId="fc0149548d3e3b09" providerId="LiveId" clId="{C5DC6799-2326-C746-B780-D24BAF188FA8}" dt="2023-08-22T03:56:27.673" v="6836"/>
          <ac:spMkLst>
            <pc:docMk/>
            <pc:sldMk cId="4238435049" sldId="383"/>
            <ac:spMk id="7" creationId="{7367F46F-A945-FE57-23EA-AC838A43645C}"/>
          </ac:spMkLst>
        </pc:spChg>
        <pc:spChg chg="add mod">
          <ac:chgData name="Siyi Du" userId="fc0149548d3e3b09" providerId="LiveId" clId="{C5DC6799-2326-C746-B780-D24BAF188FA8}" dt="2023-08-22T11:57:22.386" v="7157" actId="1036"/>
          <ac:spMkLst>
            <pc:docMk/>
            <pc:sldMk cId="4238435049" sldId="383"/>
            <ac:spMk id="9" creationId="{3F34C501-BD8A-DC14-1B8A-16ED7E9B16A3}"/>
          </ac:spMkLst>
        </pc:spChg>
        <pc:picChg chg="add mod modCrop">
          <ac:chgData name="Siyi Du" userId="fc0149548d3e3b09" providerId="LiveId" clId="{C5DC6799-2326-C746-B780-D24BAF188FA8}" dt="2023-08-22T03:54:32.514" v="6776" actId="1076"/>
          <ac:picMkLst>
            <pc:docMk/>
            <pc:sldMk cId="4238435049" sldId="383"/>
            <ac:picMk id="5" creationId="{D2D05F9A-91ED-BACC-58D2-BE0D108997E7}"/>
          </ac:picMkLst>
        </pc:picChg>
        <pc:picChg chg="add del mod">
          <ac:chgData name="Siyi Du" userId="fc0149548d3e3b09" providerId="LiveId" clId="{C5DC6799-2326-C746-B780-D24BAF188FA8}" dt="2023-08-22T03:53:41.490" v="6762"/>
          <ac:picMkLst>
            <pc:docMk/>
            <pc:sldMk cId="4238435049" sldId="383"/>
            <ac:picMk id="6" creationId="{842DE2E4-926A-C4A8-4946-FC04FE9CEDBE}"/>
          </ac:picMkLst>
        </pc:picChg>
        <pc:picChg chg="add mod modCrop">
          <ac:chgData name="Siyi Du" userId="fc0149548d3e3b09" providerId="LiveId" clId="{C5DC6799-2326-C746-B780-D24BAF188FA8}" dt="2023-08-22T03:57:06.139" v="6843" actId="1076"/>
          <ac:picMkLst>
            <pc:docMk/>
            <pc:sldMk cId="4238435049" sldId="383"/>
            <ac:picMk id="8" creationId="{D11946D9-52CC-BC52-8F0E-24B06A7546DE}"/>
          </ac:picMkLst>
        </pc:picChg>
      </pc:sldChg>
      <pc:sldChg chg="modSp add mod">
        <pc:chgData name="Siyi Du" userId="fc0149548d3e3b09" providerId="LiveId" clId="{C5DC6799-2326-C746-B780-D24BAF188FA8}" dt="2023-08-24T13:55:25.783" v="7525" actId="20577"/>
        <pc:sldMkLst>
          <pc:docMk/>
          <pc:sldMk cId="3115952373" sldId="384"/>
        </pc:sldMkLst>
        <pc:spChg chg="mod">
          <ac:chgData name="Siyi Du" userId="fc0149548d3e3b09" providerId="LiveId" clId="{C5DC6799-2326-C746-B780-D24BAF188FA8}" dt="2023-08-24T13:55:25.783" v="7525" actId="20577"/>
          <ac:spMkLst>
            <pc:docMk/>
            <pc:sldMk cId="3115952373" sldId="384"/>
            <ac:spMk id="2" creationId="{D72EBE6C-8777-DFD2-46E7-E56370525C8F}"/>
          </ac:spMkLst>
        </pc:spChg>
        <pc:picChg chg="mod">
          <ac:chgData name="Siyi Du" userId="fc0149548d3e3b09" providerId="LiveId" clId="{C5DC6799-2326-C746-B780-D24BAF188FA8}" dt="2023-08-13T14:03:36.106" v="6269" actId="1076"/>
          <ac:picMkLst>
            <pc:docMk/>
            <pc:sldMk cId="3115952373" sldId="384"/>
            <ac:picMk id="5" creationId="{D2D05F9A-91ED-BACC-58D2-BE0D108997E7}"/>
          </ac:picMkLst>
        </pc:picChg>
      </pc:sldChg>
      <pc:sldChg chg="addSp modSp new del">
        <pc:chgData name="Siyi Du" userId="fc0149548d3e3b09" providerId="LiveId" clId="{C5DC6799-2326-C746-B780-D24BAF188FA8}" dt="2023-08-26T12:43:29.246" v="12907" actId="2696"/>
        <pc:sldMkLst>
          <pc:docMk/>
          <pc:sldMk cId="1449290234" sldId="385"/>
        </pc:sldMkLst>
        <pc:spChg chg="add mod">
          <ac:chgData name="Siyi Du" userId="fc0149548d3e3b09" providerId="LiveId" clId="{C5DC6799-2326-C746-B780-D24BAF188FA8}" dt="2023-08-22T01:55:27.714" v="6343"/>
          <ac:spMkLst>
            <pc:docMk/>
            <pc:sldMk cId="1449290234" sldId="385"/>
            <ac:spMk id="5" creationId="{CA41584D-F26B-36D6-8D8B-5226FEF6DEF6}"/>
          </ac:spMkLst>
        </pc:spChg>
        <pc:spChg chg="add mod">
          <ac:chgData name="Siyi Du" userId="fc0149548d3e3b09" providerId="LiveId" clId="{C5DC6799-2326-C746-B780-D24BAF188FA8}" dt="2023-08-22T01:55:27.714" v="6343"/>
          <ac:spMkLst>
            <pc:docMk/>
            <pc:sldMk cId="1449290234" sldId="385"/>
            <ac:spMk id="6" creationId="{503A3BDB-FC75-6F81-3C13-86D580DDDBEB}"/>
          </ac:spMkLst>
        </pc:spChg>
        <pc:spChg chg="add mod">
          <ac:chgData name="Siyi Du" userId="fc0149548d3e3b09" providerId="LiveId" clId="{C5DC6799-2326-C746-B780-D24BAF188FA8}" dt="2023-08-22T01:55:27.714" v="6343"/>
          <ac:spMkLst>
            <pc:docMk/>
            <pc:sldMk cId="1449290234" sldId="385"/>
            <ac:spMk id="7" creationId="{7B471CE7-F456-8204-8B3A-AC2264A5B9AB}"/>
          </ac:spMkLst>
        </pc:spChg>
        <pc:spChg chg="add mod">
          <ac:chgData name="Siyi Du" userId="fc0149548d3e3b09" providerId="LiveId" clId="{C5DC6799-2326-C746-B780-D24BAF188FA8}" dt="2023-08-22T01:55:27.714" v="6343"/>
          <ac:spMkLst>
            <pc:docMk/>
            <pc:sldMk cId="1449290234" sldId="385"/>
            <ac:spMk id="8" creationId="{5CBA467B-5902-5919-67C8-68E09906DD79}"/>
          </ac:spMkLst>
        </pc:spChg>
        <pc:spChg chg="add mod">
          <ac:chgData name="Siyi Du" userId="fc0149548d3e3b09" providerId="LiveId" clId="{C5DC6799-2326-C746-B780-D24BAF188FA8}" dt="2023-08-22T01:55:27.714" v="6343"/>
          <ac:spMkLst>
            <pc:docMk/>
            <pc:sldMk cId="1449290234" sldId="385"/>
            <ac:spMk id="9" creationId="{962EC247-41C1-B147-D2F7-EF282B3E7848}"/>
          </ac:spMkLst>
        </pc:spChg>
        <pc:spChg chg="add mod">
          <ac:chgData name="Siyi Du" userId="fc0149548d3e3b09" providerId="LiveId" clId="{C5DC6799-2326-C746-B780-D24BAF188FA8}" dt="2023-08-22T01:55:27.714" v="6343"/>
          <ac:spMkLst>
            <pc:docMk/>
            <pc:sldMk cId="1449290234" sldId="385"/>
            <ac:spMk id="10" creationId="{423BC53C-1C13-4FBF-8540-BDEF3F3D5FF7}"/>
          </ac:spMkLst>
        </pc:spChg>
        <pc:spChg chg="add mod">
          <ac:chgData name="Siyi Du" userId="fc0149548d3e3b09" providerId="LiveId" clId="{C5DC6799-2326-C746-B780-D24BAF188FA8}" dt="2023-08-22T01:55:27.714" v="6343"/>
          <ac:spMkLst>
            <pc:docMk/>
            <pc:sldMk cId="1449290234" sldId="385"/>
            <ac:spMk id="11" creationId="{8277A0E0-AD66-63EC-D89C-A3AE43981B1B}"/>
          </ac:spMkLst>
        </pc:spChg>
        <pc:spChg chg="add mod">
          <ac:chgData name="Siyi Du" userId="fc0149548d3e3b09" providerId="LiveId" clId="{C5DC6799-2326-C746-B780-D24BAF188FA8}" dt="2023-08-22T01:55:27.714" v="6343"/>
          <ac:spMkLst>
            <pc:docMk/>
            <pc:sldMk cId="1449290234" sldId="385"/>
            <ac:spMk id="12" creationId="{6A57A443-B394-962C-EA35-74EA276077FA}"/>
          </ac:spMkLst>
        </pc:spChg>
        <pc:spChg chg="add mod">
          <ac:chgData name="Siyi Du" userId="fc0149548d3e3b09" providerId="LiveId" clId="{C5DC6799-2326-C746-B780-D24BAF188FA8}" dt="2023-08-22T01:55:27.714" v="6343"/>
          <ac:spMkLst>
            <pc:docMk/>
            <pc:sldMk cId="1449290234" sldId="385"/>
            <ac:spMk id="13" creationId="{90F56855-149E-6C47-BA1B-F236CCD48293}"/>
          </ac:spMkLst>
        </pc:spChg>
        <pc:spChg chg="add mod">
          <ac:chgData name="Siyi Du" userId="fc0149548d3e3b09" providerId="LiveId" clId="{C5DC6799-2326-C746-B780-D24BAF188FA8}" dt="2023-08-22T01:55:27.714" v="6343"/>
          <ac:spMkLst>
            <pc:docMk/>
            <pc:sldMk cId="1449290234" sldId="385"/>
            <ac:spMk id="14" creationId="{221577F8-5D07-7E47-CCFF-AC9F5372D62D}"/>
          </ac:spMkLst>
        </pc:spChg>
        <pc:spChg chg="add mod">
          <ac:chgData name="Siyi Du" userId="fc0149548d3e3b09" providerId="LiveId" clId="{C5DC6799-2326-C746-B780-D24BAF188FA8}" dt="2023-08-22T01:55:27.714" v="6343"/>
          <ac:spMkLst>
            <pc:docMk/>
            <pc:sldMk cId="1449290234" sldId="385"/>
            <ac:spMk id="19" creationId="{B1659460-4ABB-1687-E896-F5BD65376224}"/>
          </ac:spMkLst>
        </pc:spChg>
        <pc:spChg chg="add mod">
          <ac:chgData name="Siyi Du" userId="fc0149548d3e3b09" providerId="LiveId" clId="{C5DC6799-2326-C746-B780-D24BAF188FA8}" dt="2023-08-22T01:55:27.714" v="6343"/>
          <ac:spMkLst>
            <pc:docMk/>
            <pc:sldMk cId="1449290234" sldId="385"/>
            <ac:spMk id="20" creationId="{157C7247-C240-0FB0-7C90-C1E96AD4BE94}"/>
          </ac:spMkLst>
        </pc:spChg>
        <pc:spChg chg="add mod">
          <ac:chgData name="Siyi Du" userId="fc0149548d3e3b09" providerId="LiveId" clId="{C5DC6799-2326-C746-B780-D24BAF188FA8}" dt="2023-08-22T01:55:27.714" v="6343"/>
          <ac:spMkLst>
            <pc:docMk/>
            <pc:sldMk cId="1449290234" sldId="385"/>
            <ac:spMk id="21" creationId="{5E8063C3-F7B0-2DE4-10F3-35CDC186CA37}"/>
          </ac:spMkLst>
        </pc:spChg>
        <pc:spChg chg="add mod">
          <ac:chgData name="Siyi Du" userId="fc0149548d3e3b09" providerId="LiveId" clId="{C5DC6799-2326-C746-B780-D24BAF188FA8}" dt="2023-08-22T01:55:27.714" v="6343"/>
          <ac:spMkLst>
            <pc:docMk/>
            <pc:sldMk cId="1449290234" sldId="385"/>
            <ac:spMk id="26" creationId="{151B88A7-DA40-324D-6312-0902A423DBD4}"/>
          </ac:spMkLst>
        </pc:spChg>
        <pc:spChg chg="add mod">
          <ac:chgData name="Siyi Du" userId="fc0149548d3e3b09" providerId="LiveId" clId="{C5DC6799-2326-C746-B780-D24BAF188FA8}" dt="2023-08-22T01:55:27.714" v="6343"/>
          <ac:spMkLst>
            <pc:docMk/>
            <pc:sldMk cId="1449290234" sldId="385"/>
            <ac:spMk id="27" creationId="{448C19D2-25D2-FBE7-4454-CC904B559800}"/>
          </ac:spMkLst>
        </pc:spChg>
        <pc:spChg chg="add mod">
          <ac:chgData name="Siyi Du" userId="fc0149548d3e3b09" providerId="LiveId" clId="{C5DC6799-2326-C746-B780-D24BAF188FA8}" dt="2023-08-22T01:55:27.714" v="6343"/>
          <ac:spMkLst>
            <pc:docMk/>
            <pc:sldMk cId="1449290234" sldId="385"/>
            <ac:spMk id="28" creationId="{D42DDCC5-ACFB-6F95-7F88-28298ABC0270}"/>
          </ac:spMkLst>
        </pc:spChg>
        <pc:spChg chg="add mod">
          <ac:chgData name="Siyi Du" userId="fc0149548d3e3b09" providerId="LiveId" clId="{C5DC6799-2326-C746-B780-D24BAF188FA8}" dt="2023-08-22T01:55:27.714" v="6343"/>
          <ac:spMkLst>
            <pc:docMk/>
            <pc:sldMk cId="1449290234" sldId="385"/>
            <ac:spMk id="29" creationId="{D3727F7C-1EEB-217C-4755-E8D4FDC4172C}"/>
          </ac:spMkLst>
        </pc:spChg>
        <pc:cxnChg chg="add mod">
          <ac:chgData name="Siyi Du" userId="fc0149548d3e3b09" providerId="LiveId" clId="{C5DC6799-2326-C746-B780-D24BAF188FA8}" dt="2023-08-22T01:55:27.714" v="6343"/>
          <ac:cxnSpMkLst>
            <pc:docMk/>
            <pc:sldMk cId="1449290234" sldId="385"/>
            <ac:cxnSpMk id="15" creationId="{3AE70125-B9FF-AC9E-C12F-EE0398F952FD}"/>
          </ac:cxnSpMkLst>
        </pc:cxnChg>
        <pc:cxnChg chg="add mod">
          <ac:chgData name="Siyi Du" userId="fc0149548d3e3b09" providerId="LiveId" clId="{C5DC6799-2326-C746-B780-D24BAF188FA8}" dt="2023-08-22T01:55:27.714" v="6343"/>
          <ac:cxnSpMkLst>
            <pc:docMk/>
            <pc:sldMk cId="1449290234" sldId="385"/>
            <ac:cxnSpMk id="16" creationId="{01844718-98BE-06E7-5FA5-248FAC89CFF6}"/>
          </ac:cxnSpMkLst>
        </pc:cxnChg>
        <pc:cxnChg chg="add mod">
          <ac:chgData name="Siyi Du" userId="fc0149548d3e3b09" providerId="LiveId" clId="{C5DC6799-2326-C746-B780-D24BAF188FA8}" dt="2023-08-22T01:55:27.714" v="6343"/>
          <ac:cxnSpMkLst>
            <pc:docMk/>
            <pc:sldMk cId="1449290234" sldId="385"/>
            <ac:cxnSpMk id="17" creationId="{C579AA54-2D12-32B5-3411-EF384CBD60BC}"/>
          </ac:cxnSpMkLst>
        </pc:cxnChg>
        <pc:cxnChg chg="add mod">
          <ac:chgData name="Siyi Du" userId="fc0149548d3e3b09" providerId="LiveId" clId="{C5DC6799-2326-C746-B780-D24BAF188FA8}" dt="2023-08-22T01:55:27.714" v="6343"/>
          <ac:cxnSpMkLst>
            <pc:docMk/>
            <pc:sldMk cId="1449290234" sldId="385"/>
            <ac:cxnSpMk id="18" creationId="{C08BE37A-04DE-B415-8B26-49D628D62C8F}"/>
          </ac:cxnSpMkLst>
        </pc:cxnChg>
        <pc:cxnChg chg="add mod">
          <ac:chgData name="Siyi Du" userId="fc0149548d3e3b09" providerId="LiveId" clId="{C5DC6799-2326-C746-B780-D24BAF188FA8}" dt="2023-08-22T01:55:27.714" v="6343"/>
          <ac:cxnSpMkLst>
            <pc:docMk/>
            <pc:sldMk cId="1449290234" sldId="385"/>
            <ac:cxnSpMk id="22" creationId="{35C12274-A72D-121B-FD62-ABA142E0601C}"/>
          </ac:cxnSpMkLst>
        </pc:cxnChg>
        <pc:cxnChg chg="add mod">
          <ac:chgData name="Siyi Du" userId="fc0149548d3e3b09" providerId="LiveId" clId="{C5DC6799-2326-C746-B780-D24BAF188FA8}" dt="2023-08-22T01:55:27.714" v="6343"/>
          <ac:cxnSpMkLst>
            <pc:docMk/>
            <pc:sldMk cId="1449290234" sldId="385"/>
            <ac:cxnSpMk id="23" creationId="{F3154F64-E34D-14B2-691C-543BE9488AC8}"/>
          </ac:cxnSpMkLst>
        </pc:cxnChg>
        <pc:cxnChg chg="add mod">
          <ac:chgData name="Siyi Du" userId="fc0149548d3e3b09" providerId="LiveId" clId="{C5DC6799-2326-C746-B780-D24BAF188FA8}" dt="2023-08-22T01:55:27.714" v="6343"/>
          <ac:cxnSpMkLst>
            <pc:docMk/>
            <pc:sldMk cId="1449290234" sldId="385"/>
            <ac:cxnSpMk id="24" creationId="{8C7C035C-5968-2F21-9FC6-23334AA778FD}"/>
          </ac:cxnSpMkLst>
        </pc:cxnChg>
        <pc:cxnChg chg="add mod">
          <ac:chgData name="Siyi Du" userId="fc0149548d3e3b09" providerId="LiveId" clId="{C5DC6799-2326-C746-B780-D24BAF188FA8}" dt="2023-08-22T01:55:27.714" v="6343"/>
          <ac:cxnSpMkLst>
            <pc:docMk/>
            <pc:sldMk cId="1449290234" sldId="385"/>
            <ac:cxnSpMk id="25" creationId="{8221DA8F-BAB7-93CE-624F-55D751C818C7}"/>
          </ac:cxnSpMkLst>
        </pc:cxnChg>
      </pc:sldChg>
      <pc:sldChg chg="addSp delSp modSp new mod ord modClrScheme chgLayout">
        <pc:chgData name="Siyi Du" userId="fc0149548d3e3b09" providerId="LiveId" clId="{C5DC6799-2326-C746-B780-D24BAF188FA8}" dt="2023-08-22T03:31:18.979" v="6686" actId="1037"/>
        <pc:sldMkLst>
          <pc:docMk/>
          <pc:sldMk cId="2168533056" sldId="386"/>
        </pc:sldMkLst>
        <pc:spChg chg="del mod ord">
          <ac:chgData name="Siyi Du" userId="fc0149548d3e3b09" providerId="LiveId" clId="{C5DC6799-2326-C746-B780-D24BAF188FA8}" dt="2023-08-22T03:19:32.731" v="6576" actId="478"/>
          <ac:spMkLst>
            <pc:docMk/>
            <pc:sldMk cId="2168533056" sldId="386"/>
            <ac:spMk id="2" creationId="{14319CA2-C235-F0C5-AB35-3AD1EB4B2398}"/>
          </ac:spMkLst>
        </pc:spChg>
        <pc:spChg chg="del">
          <ac:chgData name="Siyi Du" userId="fc0149548d3e3b09" providerId="LiveId" clId="{C5DC6799-2326-C746-B780-D24BAF188FA8}" dt="2023-08-22T02:03:24.716" v="6417" actId="478"/>
          <ac:spMkLst>
            <pc:docMk/>
            <pc:sldMk cId="2168533056" sldId="386"/>
            <ac:spMk id="3" creationId="{208EE4E9-1AD9-A0AE-F4F0-516499E6EF30}"/>
          </ac:spMkLst>
        </pc:spChg>
        <pc:spChg chg="mod ord">
          <ac:chgData name="Siyi Du" userId="fc0149548d3e3b09" providerId="LiveId" clId="{C5DC6799-2326-C746-B780-D24BAF188FA8}" dt="2023-08-22T03:19:28.091" v="6574" actId="700"/>
          <ac:spMkLst>
            <pc:docMk/>
            <pc:sldMk cId="2168533056" sldId="386"/>
            <ac:spMk id="4" creationId="{B8643CBD-56A2-EC66-5F97-89888AB6515B}"/>
          </ac:spMkLst>
        </pc:spChg>
        <pc:spChg chg="add mod">
          <ac:chgData name="Siyi Du" userId="fc0149548d3e3b09" providerId="LiveId" clId="{C5DC6799-2326-C746-B780-D24BAF188FA8}" dt="2023-08-22T03:17:13.770" v="6549" actId="1037"/>
          <ac:spMkLst>
            <pc:docMk/>
            <pc:sldMk cId="2168533056" sldId="386"/>
            <ac:spMk id="5" creationId="{44840637-606C-620A-58EA-A9E4AB5905FF}"/>
          </ac:spMkLst>
        </pc:spChg>
        <pc:spChg chg="add mod">
          <ac:chgData name="Siyi Du" userId="fc0149548d3e3b09" providerId="LiveId" clId="{C5DC6799-2326-C746-B780-D24BAF188FA8}" dt="2023-08-22T03:17:13.770" v="6549" actId="1037"/>
          <ac:spMkLst>
            <pc:docMk/>
            <pc:sldMk cId="2168533056" sldId="386"/>
            <ac:spMk id="6" creationId="{471D73C8-295A-38B4-04F7-367E53D1E697}"/>
          </ac:spMkLst>
        </pc:spChg>
        <pc:spChg chg="add mod">
          <ac:chgData name="Siyi Du" userId="fc0149548d3e3b09" providerId="LiveId" clId="{C5DC6799-2326-C746-B780-D24BAF188FA8}" dt="2023-08-22T03:17:13.770" v="6549" actId="1037"/>
          <ac:spMkLst>
            <pc:docMk/>
            <pc:sldMk cId="2168533056" sldId="386"/>
            <ac:spMk id="7" creationId="{5A05E165-7427-5EE2-B8F8-E5E2BDEACBB2}"/>
          </ac:spMkLst>
        </pc:spChg>
        <pc:spChg chg="add mod">
          <ac:chgData name="Siyi Du" userId="fc0149548d3e3b09" providerId="LiveId" clId="{C5DC6799-2326-C746-B780-D24BAF188FA8}" dt="2023-08-22T03:17:13.770" v="6549" actId="1037"/>
          <ac:spMkLst>
            <pc:docMk/>
            <pc:sldMk cId="2168533056" sldId="386"/>
            <ac:spMk id="8" creationId="{285108DC-0A92-D9BE-1E08-FE15A9D92BD6}"/>
          </ac:spMkLst>
        </pc:spChg>
        <pc:spChg chg="add mod">
          <ac:chgData name="Siyi Du" userId="fc0149548d3e3b09" providerId="LiveId" clId="{C5DC6799-2326-C746-B780-D24BAF188FA8}" dt="2023-08-22T03:17:13.770" v="6549" actId="1037"/>
          <ac:spMkLst>
            <pc:docMk/>
            <pc:sldMk cId="2168533056" sldId="386"/>
            <ac:spMk id="9" creationId="{1B7478BC-45DF-DE59-2904-115D83ADF763}"/>
          </ac:spMkLst>
        </pc:spChg>
        <pc:spChg chg="add del mod">
          <ac:chgData name="Siyi Du" userId="fc0149548d3e3b09" providerId="LiveId" clId="{C5DC6799-2326-C746-B780-D24BAF188FA8}" dt="2023-08-22T03:12:43.718" v="6463" actId="478"/>
          <ac:spMkLst>
            <pc:docMk/>
            <pc:sldMk cId="2168533056" sldId="386"/>
            <ac:spMk id="10" creationId="{6692D88B-506E-3D58-FC7A-21693CD259EC}"/>
          </ac:spMkLst>
        </pc:spChg>
        <pc:spChg chg="add del mod">
          <ac:chgData name="Siyi Du" userId="fc0149548d3e3b09" providerId="LiveId" clId="{C5DC6799-2326-C746-B780-D24BAF188FA8}" dt="2023-08-22T03:12:43.718" v="6463" actId="478"/>
          <ac:spMkLst>
            <pc:docMk/>
            <pc:sldMk cId="2168533056" sldId="386"/>
            <ac:spMk id="11" creationId="{C254D4E9-767C-2F3E-899D-215BEC6D6D3C}"/>
          </ac:spMkLst>
        </pc:spChg>
        <pc:spChg chg="add mod">
          <ac:chgData name="Siyi Du" userId="fc0149548d3e3b09" providerId="LiveId" clId="{C5DC6799-2326-C746-B780-D24BAF188FA8}" dt="2023-08-22T03:26:21.604" v="6649" actId="207"/>
          <ac:spMkLst>
            <pc:docMk/>
            <pc:sldMk cId="2168533056" sldId="386"/>
            <ac:spMk id="12" creationId="{2D422B01-FAA1-7A2B-B79E-D5FED28CDEBA}"/>
          </ac:spMkLst>
        </pc:spChg>
        <pc:spChg chg="add del mod">
          <ac:chgData name="Siyi Du" userId="fc0149548d3e3b09" providerId="LiveId" clId="{C5DC6799-2326-C746-B780-D24BAF188FA8}" dt="2023-08-22T03:12:48.547" v="6464" actId="478"/>
          <ac:spMkLst>
            <pc:docMk/>
            <pc:sldMk cId="2168533056" sldId="386"/>
            <ac:spMk id="13" creationId="{D3B7DBB2-2685-BFEB-72A9-6CAD31D7B9CC}"/>
          </ac:spMkLst>
        </pc:spChg>
        <pc:spChg chg="add del mod">
          <ac:chgData name="Siyi Du" userId="fc0149548d3e3b09" providerId="LiveId" clId="{C5DC6799-2326-C746-B780-D24BAF188FA8}" dt="2023-08-22T03:12:43.718" v="6463" actId="478"/>
          <ac:spMkLst>
            <pc:docMk/>
            <pc:sldMk cId="2168533056" sldId="386"/>
            <ac:spMk id="14" creationId="{D8AAD64F-F89D-197F-F73A-01B687E946B5}"/>
          </ac:spMkLst>
        </pc:spChg>
        <pc:spChg chg="add mod">
          <ac:chgData name="Siyi Du" userId="fc0149548d3e3b09" providerId="LiveId" clId="{C5DC6799-2326-C746-B780-D24BAF188FA8}" dt="2023-08-22T03:17:13.770" v="6549" actId="1037"/>
          <ac:spMkLst>
            <pc:docMk/>
            <pc:sldMk cId="2168533056" sldId="386"/>
            <ac:spMk id="19" creationId="{8FBD4EDD-8936-1D72-BDF0-BE35A8176422}"/>
          </ac:spMkLst>
        </pc:spChg>
        <pc:spChg chg="add mod">
          <ac:chgData name="Siyi Du" userId="fc0149548d3e3b09" providerId="LiveId" clId="{C5DC6799-2326-C746-B780-D24BAF188FA8}" dt="2023-08-22T03:17:13.770" v="6549" actId="1037"/>
          <ac:spMkLst>
            <pc:docMk/>
            <pc:sldMk cId="2168533056" sldId="386"/>
            <ac:spMk id="20" creationId="{77CD9857-FC36-A9EA-DB33-D54980A105BF}"/>
          </ac:spMkLst>
        </pc:spChg>
        <pc:spChg chg="add mod">
          <ac:chgData name="Siyi Du" userId="fc0149548d3e3b09" providerId="LiveId" clId="{C5DC6799-2326-C746-B780-D24BAF188FA8}" dt="2023-08-22T03:17:13.770" v="6549" actId="1037"/>
          <ac:spMkLst>
            <pc:docMk/>
            <pc:sldMk cId="2168533056" sldId="386"/>
            <ac:spMk id="21" creationId="{F7663F29-F9A7-F0D3-7D1A-1247A45E066B}"/>
          </ac:spMkLst>
        </pc:spChg>
        <pc:spChg chg="add del mod">
          <ac:chgData name="Siyi Du" userId="fc0149548d3e3b09" providerId="LiveId" clId="{C5DC6799-2326-C746-B780-D24BAF188FA8}" dt="2023-08-22T03:12:43.718" v="6463" actId="478"/>
          <ac:spMkLst>
            <pc:docMk/>
            <pc:sldMk cId="2168533056" sldId="386"/>
            <ac:spMk id="26" creationId="{879253F0-51EA-9F4F-671B-ED71CAD7AB1E}"/>
          </ac:spMkLst>
        </pc:spChg>
        <pc:spChg chg="add mod">
          <ac:chgData name="Siyi Du" userId="fc0149548d3e3b09" providerId="LiveId" clId="{C5DC6799-2326-C746-B780-D24BAF188FA8}" dt="2023-08-22T03:22:24.585" v="6604" actId="1037"/>
          <ac:spMkLst>
            <pc:docMk/>
            <pc:sldMk cId="2168533056" sldId="386"/>
            <ac:spMk id="27" creationId="{CAC2A076-1654-494C-9474-DD3AAA131EC8}"/>
          </ac:spMkLst>
        </pc:spChg>
        <pc:spChg chg="add del mod">
          <ac:chgData name="Siyi Du" userId="fc0149548d3e3b09" providerId="LiveId" clId="{C5DC6799-2326-C746-B780-D24BAF188FA8}" dt="2023-08-22T03:12:48.547" v="6464" actId="478"/>
          <ac:spMkLst>
            <pc:docMk/>
            <pc:sldMk cId="2168533056" sldId="386"/>
            <ac:spMk id="28" creationId="{40748186-47F5-3148-6322-E450C1822DE3}"/>
          </ac:spMkLst>
        </pc:spChg>
        <pc:spChg chg="mod topLvl">
          <ac:chgData name="Siyi Du" userId="fc0149548d3e3b09" providerId="LiveId" clId="{C5DC6799-2326-C746-B780-D24BAF188FA8}" dt="2023-08-22T02:03:41.140" v="6420" actId="165"/>
          <ac:spMkLst>
            <pc:docMk/>
            <pc:sldMk cId="2168533056" sldId="386"/>
            <ac:spMk id="30" creationId="{7490284F-D16A-07CC-77E9-6ED3756AF9AA}"/>
          </ac:spMkLst>
        </pc:spChg>
        <pc:spChg chg="mod topLvl">
          <ac:chgData name="Siyi Du" userId="fc0149548d3e3b09" providerId="LiveId" clId="{C5DC6799-2326-C746-B780-D24BAF188FA8}" dt="2023-08-22T02:03:41.140" v="6420" actId="165"/>
          <ac:spMkLst>
            <pc:docMk/>
            <pc:sldMk cId="2168533056" sldId="386"/>
            <ac:spMk id="31" creationId="{CACCB8CE-BA05-C5B6-D4FB-A0E51F003CD6}"/>
          </ac:spMkLst>
        </pc:spChg>
        <pc:spChg chg="mod topLvl">
          <ac:chgData name="Siyi Du" userId="fc0149548d3e3b09" providerId="LiveId" clId="{C5DC6799-2326-C746-B780-D24BAF188FA8}" dt="2023-08-22T02:03:41.140" v="6420" actId="165"/>
          <ac:spMkLst>
            <pc:docMk/>
            <pc:sldMk cId="2168533056" sldId="386"/>
            <ac:spMk id="32" creationId="{8A2AF234-A8BD-2AEB-FBBE-EA3E2E160B84}"/>
          </ac:spMkLst>
        </pc:spChg>
        <pc:spChg chg="mod topLvl">
          <ac:chgData name="Siyi Du" userId="fc0149548d3e3b09" providerId="LiveId" clId="{C5DC6799-2326-C746-B780-D24BAF188FA8}" dt="2023-08-22T02:03:41.140" v="6420" actId="165"/>
          <ac:spMkLst>
            <pc:docMk/>
            <pc:sldMk cId="2168533056" sldId="386"/>
            <ac:spMk id="33" creationId="{EDD71F82-7E9D-59DE-58BE-D568B4D83290}"/>
          </ac:spMkLst>
        </pc:spChg>
        <pc:spChg chg="mod topLvl">
          <ac:chgData name="Siyi Du" userId="fc0149548d3e3b09" providerId="LiveId" clId="{C5DC6799-2326-C746-B780-D24BAF188FA8}" dt="2023-08-22T02:03:41.140" v="6420" actId="165"/>
          <ac:spMkLst>
            <pc:docMk/>
            <pc:sldMk cId="2168533056" sldId="386"/>
            <ac:spMk id="34" creationId="{1701B546-98A2-B1C3-D52A-5468014CAE40}"/>
          </ac:spMkLst>
        </pc:spChg>
        <pc:spChg chg="mod topLvl">
          <ac:chgData name="Siyi Du" userId="fc0149548d3e3b09" providerId="LiveId" clId="{C5DC6799-2326-C746-B780-D24BAF188FA8}" dt="2023-08-22T03:26:14.706" v="6648" actId="207"/>
          <ac:spMkLst>
            <pc:docMk/>
            <pc:sldMk cId="2168533056" sldId="386"/>
            <ac:spMk id="35" creationId="{9E915AFF-665B-C212-8963-63087F5018EA}"/>
          </ac:spMkLst>
        </pc:spChg>
        <pc:spChg chg="mod topLvl">
          <ac:chgData name="Siyi Du" userId="fc0149548d3e3b09" providerId="LiveId" clId="{C5DC6799-2326-C746-B780-D24BAF188FA8}" dt="2023-08-22T02:03:41.140" v="6420" actId="165"/>
          <ac:spMkLst>
            <pc:docMk/>
            <pc:sldMk cId="2168533056" sldId="386"/>
            <ac:spMk id="36" creationId="{28025F82-A03A-F468-2EEF-8BC7535FE229}"/>
          </ac:spMkLst>
        </pc:spChg>
        <pc:spChg chg="mod topLvl">
          <ac:chgData name="Siyi Du" userId="fc0149548d3e3b09" providerId="LiveId" clId="{C5DC6799-2326-C746-B780-D24BAF188FA8}" dt="2023-08-22T02:03:41.140" v="6420" actId="165"/>
          <ac:spMkLst>
            <pc:docMk/>
            <pc:sldMk cId="2168533056" sldId="386"/>
            <ac:spMk id="37" creationId="{8DBCE722-FBE9-AB56-C8BA-440C16C33437}"/>
          </ac:spMkLst>
        </pc:spChg>
        <pc:spChg chg="mod topLvl">
          <ac:chgData name="Siyi Du" userId="fc0149548d3e3b09" providerId="LiveId" clId="{C5DC6799-2326-C746-B780-D24BAF188FA8}" dt="2023-08-22T02:03:41.140" v="6420" actId="165"/>
          <ac:spMkLst>
            <pc:docMk/>
            <pc:sldMk cId="2168533056" sldId="386"/>
            <ac:spMk id="38" creationId="{4EE4826A-5FF5-8460-D3FD-76F521623FDD}"/>
          </ac:spMkLst>
        </pc:spChg>
        <pc:spChg chg="mod topLvl">
          <ac:chgData name="Siyi Du" userId="fc0149548d3e3b09" providerId="LiveId" clId="{C5DC6799-2326-C746-B780-D24BAF188FA8}" dt="2023-08-22T02:03:49.086" v="6428" actId="1037"/>
          <ac:spMkLst>
            <pc:docMk/>
            <pc:sldMk cId="2168533056" sldId="386"/>
            <ac:spMk id="40" creationId="{69BFCD5F-3CBA-6113-65F2-2F7C84F1C96B}"/>
          </ac:spMkLst>
        </pc:spChg>
        <pc:spChg chg="mod topLvl">
          <ac:chgData name="Siyi Du" userId="fc0149548d3e3b09" providerId="LiveId" clId="{C5DC6799-2326-C746-B780-D24BAF188FA8}" dt="2023-08-22T02:03:41.140" v="6420" actId="165"/>
          <ac:spMkLst>
            <pc:docMk/>
            <pc:sldMk cId="2168533056" sldId="386"/>
            <ac:spMk id="42" creationId="{F3A973C9-969F-63D7-F8B0-1CD620A27DCF}"/>
          </ac:spMkLst>
        </pc:spChg>
        <pc:spChg chg="add mod">
          <ac:chgData name="Siyi Du" userId="fc0149548d3e3b09" providerId="LiveId" clId="{C5DC6799-2326-C746-B780-D24BAF188FA8}" dt="2023-08-22T03:17:13.770" v="6549" actId="1037"/>
          <ac:spMkLst>
            <pc:docMk/>
            <pc:sldMk cId="2168533056" sldId="386"/>
            <ac:spMk id="43" creationId="{CA2A42CA-39C8-3BD8-F267-87BB04C20F66}"/>
          </ac:spMkLst>
        </pc:spChg>
        <pc:spChg chg="add mod">
          <ac:chgData name="Siyi Du" userId="fc0149548d3e3b09" providerId="LiveId" clId="{C5DC6799-2326-C746-B780-D24BAF188FA8}" dt="2023-08-22T03:19:40.266" v="6578" actId="1076"/>
          <ac:spMkLst>
            <pc:docMk/>
            <pc:sldMk cId="2168533056" sldId="386"/>
            <ac:spMk id="44" creationId="{49B66A2B-14F0-E952-DF21-C99E01416F04}"/>
          </ac:spMkLst>
        </pc:spChg>
        <pc:spChg chg="add mod">
          <ac:chgData name="Siyi Du" userId="fc0149548d3e3b09" providerId="LiveId" clId="{C5DC6799-2326-C746-B780-D24BAF188FA8}" dt="2023-08-22T03:19:40.266" v="6578" actId="1076"/>
          <ac:spMkLst>
            <pc:docMk/>
            <pc:sldMk cId="2168533056" sldId="386"/>
            <ac:spMk id="45" creationId="{BF9C6113-8B1D-2335-5C17-90B0E1DCEF92}"/>
          </ac:spMkLst>
        </pc:spChg>
        <pc:spChg chg="add mod">
          <ac:chgData name="Siyi Du" userId="fc0149548d3e3b09" providerId="LiveId" clId="{C5DC6799-2326-C746-B780-D24BAF188FA8}" dt="2023-08-22T03:19:40.266" v="6578" actId="1076"/>
          <ac:spMkLst>
            <pc:docMk/>
            <pc:sldMk cId="2168533056" sldId="386"/>
            <ac:spMk id="46" creationId="{CB4A3548-9AE4-FF4A-641A-B5E35F698184}"/>
          </ac:spMkLst>
        </pc:spChg>
        <pc:spChg chg="add mod">
          <ac:chgData name="Siyi Du" userId="fc0149548d3e3b09" providerId="LiveId" clId="{C5DC6799-2326-C746-B780-D24BAF188FA8}" dt="2023-08-22T03:19:40.266" v="6578" actId="1076"/>
          <ac:spMkLst>
            <pc:docMk/>
            <pc:sldMk cId="2168533056" sldId="386"/>
            <ac:spMk id="47" creationId="{2C3237F8-EF2A-3079-9159-96885DB0E226}"/>
          </ac:spMkLst>
        </pc:spChg>
        <pc:spChg chg="add mod">
          <ac:chgData name="Siyi Du" userId="fc0149548d3e3b09" providerId="LiveId" clId="{C5DC6799-2326-C746-B780-D24BAF188FA8}" dt="2023-08-22T03:19:40.266" v="6578" actId="1076"/>
          <ac:spMkLst>
            <pc:docMk/>
            <pc:sldMk cId="2168533056" sldId="386"/>
            <ac:spMk id="48" creationId="{8E91F296-4432-C218-7145-4B552F10C130}"/>
          </ac:spMkLst>
        </pc:spChg>
        <pc:spChg chg="add mod">
          <ac:chgData name="Siyi Du" userId="fc0149548d3e3b09" providerId="LiveId" clId="{C5DC6799-2326-C746-B780-D24BAF188FA8}" dt="2023-08-22T03:19:40.266" v="6578" actId="1076"/>
          <ac:spMkLst>
            <pc:docMk/>
            <pc:sldMk cId="2168533056" sldId="386"/>
            <ac:spMk id="49" creationId="{0933307E-B632-B563-BB15-C86A28406E0F}"/>
          </ac:spMkLst>
        </pc:spChg>
        <pc:spChg chg="add mod">
          <ac:chgData name="Siyi Du" userId="fc0149548d3e3b09" providerId="LiveId" clId="{C5DC6799-2326-C746-B780-D24BAF188FA8}" dt="2023-08-22T03:19:40.266" v="6578" actId="1076"/>
          <ac:spMkLst>
            <pc:docMk/>
            <pc:sldMk cId="2168533056" sldId="386"/>
            <ac:spMk id="50" creationId="{4D834BDB-3597-052C-C213-BB8C6A1E39E1}"/>
          </ac:spMkLst>
        </pc:spChg>
        <pc:spChg chg="add mod">
          <ac:chgData name="Siyi Du" userId="fc0149548d3e3b09" providerId="LiveId" clId="{C5DC6799-2326-C746-B780-D24BAF188FA8}" dt="2023-08-22T03:19:40.266" v="6578" actId="1076"/>
          <ac:spMkLst>
            <pc:docMk/>
            <pc:sldMk cId="2168533056" sldId="386"/>
            <ac:spMk id="51" creationId="{5A4E12D7-97AA-6AF1-9AA1-4300C2F7D503}"/>
          </ac:spMkLst>
        </pc:spChg>
        <pc:spChg chg="add mod">
          <ac:chgData name="Siyi Du" userId="fc0149548d3e3b09" providerId="LiveId" clId="{C5DC6799-2326-C746-B780-D24BAF188FA8}" dt="2023-08-22T03:19:40.266" v="6578" actId="1076"/>
          <ac:spMkLst>
            <pc:docMk/>
            <pc:sldMk cId="2168533056" sldId="386"/>
            <ac:spMk id="52" creationId="{B2D46D98-6CED-9591-E98B-B0BEC1AB35B8}"/>
          </ac:spMkLst>
        </pc:spChg>
        <pc:spChg chg="add mod">
          <ac:chgData name="Siyi Du" userId="fc0149548d3e3b09" providerId="LiveId" clId="{C5DC6799-2326-C746-B780-D24BAF188FA8}" dt="2023-08-22T03:19:40.266" v="6578" actId="1076"/>
          <ac:spMkLst>
            <pc:docMk/>
            <pc:sldMk cId="2168533056" sldId="386"/>
            <ac:spMk id="53" creationId="{5ACAB6D9-4E26-444F-6D1A-C96A7416E89C}"/>
          </ac:spMkLst>
        </pc:spChg>
        <pc:spChg chg="add mod">
          <ac:chgData name="Siyi Du" userId="fc0149548d3e3b09" providerId="LiveId" clId="{C5DC6799-2326-C746-B780-D24BAF188FA8}" dt="2023-08-22T03:19:40.266" v="6578" actId="1076"/>
          <ac:spMkLst>
            <pc:docMk/>
            <pc:sldMk cId="2168533056" sldId="386"/>
            <ac:spMk id="58" creationId="{FBE1EA97-343C-8613-A1F5-6431BC3BB5A7}"/>
          </ac:spMkLst>
        </pc:spChg>
        <pc:spChg chg="add mod">
          <ac:chgData name="Siyi Du" userId="fc0149548d3e3b09" providerId="LiveId" clId="{C5DC6799-2326-C746-B780-D24BAF188FA8}" dt="2023-08-22T03:19:40.266" v="6578" actId="1076"/>
          <ac:spMkLst>
            <pc:docMk/>
            <pc:sldMk cId="2168533056" sldId="386"/>
            <ac:spMk id="59" creationId="{874E8B7D-BF8C-DAB4-66D8-D359409C2B81}"/>
          </ac:spMkLst>
        </pc:spChg>
        <pc:spChg chg="add mod">
          <ac:chgData name="Siyi Du" userId="fc0149548d3e3b09" providerId="LiveId" clId="{C5DC6799-2326-C746-B780-D24BAF188FA8}" dt="2023-08-22T03:19:40.266" v="6578" actId="1076"/>
          <ac:spMkLst>
            <pc:docMk/>
            <pc:sldMk cId="2168533056" sldId="386"/>
            <ac:spMk id="60" creationId="{323612A1-A1E2-4E32-C81B-AA137486006B}"/>
          </ac:spMkLst>
        </pc:spChg>
        <pc:spChg chg="add mod">
          <ac:chgData name="Siyi Du" userId="fc0149548d3e3b09" providerId="LiveId" clId="{C5DC6799-2326-C746-B780-D24BAF188FA8}" dt="2023-08-22T03:19:40.266" v="6578" actId="1076"/>
          <ac:spMkLst>
            <pc:docMk/>
            <pc:sldMk cId="2168533056" sldId="386"/>
            <ac:spMk id="65" creationId="{0EAE0BAC-3432-2E6B-809F-89F060F8B261}"/>
          </ac:spMkLst>
        </pc:spChg>
        <pc:spChg chg="add mod">
          <ac:chgData name="Siyi Du" userId="fc0149548d3e3b09" providerId="LiveId" clId="{C5DC6799-2326-C746-B780-D24BAF188FA8}" dt="2023-08-22T03:19:40.266" v="6578" actId="1076"/>
          <ac:spMkLst>
            <pc:docMk/>
            <pc:sldMk cId="2168533056" sldId="386"/>
            <ac:spMk id="66" creationId="{C1442D1D-5459-5446-C556-470CA9F41036}"/>
          </ac:spMkLst>
        </pc:spChg>
        <pc:spChg chg="add mod">
          <ac:chgData name="Siyi Du" userId="fc0149548d3e3b09" providerId="LiveId" clId="{C5DC6799-2326-C746-B780-D24BAF188FA8}" dt="2023-08-22T03:19:40.266" v="6578" actId="1076"/>
          <ac:spMkLst>
            <pc:docMk/>
            <pc:sldMk cId="2168533056" sldId="386"/>
            <ac:spMk id="67" creationId="{455F645E-FEAA-56D1-76BD-2781EAD25EF5}"/>
          </ac:spMkLst>
        </pc:spChg>
        <pc:spChg chg="add mod">
          <ac:chgData name="Siyi Du" userId="fc0149548d3e3b09" providerId="LiveId" clId="{C5DC6799-2326-C746-B780-D24BAF188FA8}" dt="2023-08-22T03:15:09.975" v="6507" actId="1076"/>
          <ac:spMkLst>
            <pc:docMk/>
            <pc:sldMk cId="2168533056" sldId="386"/>
            <ac:spMk id="70" creationId="{8A90AFAF-134B-F6C4-A537-86758F5816F2}"/>
          </ac:spMkLst>
        </pc:spChg>
        <pc:spChg chg="add del mod ord">
          <ac:chgData name="Siyi Du" userId="fc0149548d3e3b09" providerId="LiveId" clId="{C5DC6799-2326-C746-B780-D24BAF188FA8}" dt="2023-08-22T03:19:30.734" v="6575" actId="478"/>
          <ac:spMkLst>
            <pc:docMk/>
            <pc:sldMk cId="2168533056" sldId="386"/>
            <ac:spMk id="71" creationId="{044821B7-2D71-36A1-A023-99B612A72AFA}"/>
          </ac:spMkLst>
        </pc:spChg>
        <pc:spChg chg="add del mod">
          <ac:chgData name="Siyi Du" userId="fc0149548d3e3b09" providerId="LiveId" clId="{C5DC6799-2326-C746-B780-D24BAF188FA8}" dt="2023-08-22T03:19:34.486" v="6577" actId="478"/>
          <ac:spMkLst>
            <pc:docMk/>
            <pc:sldMk cId="2168533056" sldId="386"/>
            <ac:spMk id="73" creationId="{2051CB70-A692-3D4D-FF7C-D622E353E697}"/>
          </ac:spMkLst>
        </pc:spChg>
        <pc:spChg chg="add mod">
          <ac:chgData name="Siyi Du" userId="fc0149548d3e3b09" providerId="LiveId" clId="{C5DC6799-2326-C746-B780-D24BAF188FA8}" dt="2023-08-22T03:19:50.993" v="6580" actId="1076"/>
          <ac:spMkLst>
            <pc:docMk/>
            <pc:sldMk cId="2168533056" sldId="386"/>
            <ac:spMk id="74" creationId="{EBF43640-4A90-60C5-5D4A-CA81FA5B9A94}"/>
          </ac:spMkLst>
        </pc:spChg>
        <pc:spChg chg="add mod">
          <ac:chgData name="Siyi Du" userId="fc0149548d3e3b09" providerId="LiveId" clId="{C5DC6799-2326-C746-B780-D24BAF188FA8}" dt="2023-08-22T03:19:50.993" v="6580" actId="1076"/>
          <ac:spMkLst>
            <pc:docMk/>
            <pc:sldMk cId="2168533056" sldId="386"/>
            <ac:spMk id="75" creationId="{84100455-5781-DBA0-1835-D3C7C94F760B}"/>
          </ac:spMkLst>
        </pc:spChg>
        <pc:spChg chg="add mod">
          <ac:chgData name="Siyi Du" userId="fc0149548d3e3b09" providerId="LiveId" clId="{C5DC6799-2326-C746-B780-D24BAF188FA8}" dt="2023-08-22T03:19:50.993" v="6580" actId="1076"/>
          <ac:spMkLst>
            <pc:docMk/>
            <pc:sldMk cId="2168533056" sldId="386"/>
            <ac:spMk id="76" creationId="{2CE0EF29-9D07-E69E-F181-E2993F0135A8}"/>
          </ac:spMkLst>
        </pc:spChg>
        <pc:spChg chg="add mod">
          <ac:chgData name="Siyi Du" userId="fc0149548d3e3b09" providerId="LiveId" clId="{C5DC6799-2326-C746-B780-D24BAF188FA8}" dt="2023-08-22T03:19:50.993" v="6580" actId="1076"/>
          <ac:spMkLst>
            <pc:docMk/>
            <pc:sldMk cId="2168533056" sldId="386"/>
            <ac:spMk id="77" creationId="{0E25C8A4-B6A1-BFEE-71E1-58889CE62125}"/>
          </ac:spMkLst>
        </pc:spChg>
        <pc:spChg chg="add mod">
          <ac:chgData name="Siyi Du" userId="fc0149548d3e3b09" providerId="LiveId" clId="{C5DC6799-2326-C746-B780-D24BAF188FA8}" dt="2023-08-22T03:19:50.993" v="6580" actId="1076"/>
          <ac:spMkLst>
            <pc:docMk/>
            <pc:sldMk cId="2168533056" sldId="386"/>
            <ac:spMk id="78" creationId="{5CC22624-FD3F-8794-C275-CDDD0A984431}"/>
          </ac:spMkLst>
        </pc:spChg>
        <pc:spChg chg="add mod">
          <ac:chgData name="Siyi Du" userId="fc0149548d3e3b09" providerId="LiveId" clId="{C5DC6799-2326-C746-B780-D24BAF188FA8}" dt="2023-08-22T03:26:32.247" v="6650" actId="207"/>
          <ac:spMkLst>
            <pc:docMk/>
            <pc:sldMk cId="2168533056" sldId="386"/>
            <ac:spMk id="79" creationId="{0C1292E1-BEEC-5285-26FD-B1499807040C}"/>
          </ac:spMkLst>
        </pc:spChg>
        <pc:spChg chg="add mod">
          <ac:chgData name="Siyi Du" userId="fc0149548d3e3b09" providerId="LiveId" clId="{C5DC6799-2326-C746-B780-D24BAF188FA8}" dt="2023-08-22T03:26:32.247" v="6650" actId="207"/>
          <ac:spMkLst>
            <pc:docMk/>
            <pc:sldMk cId="2168533056" sldId="386"/>
            <ac:spMk id="80" creationId="{E041176C-7202-07BB-1A8D-60FBA544B919}"/>
          </ac:spMkLst>
        </pc:spChg>
        <pc:spChg chg="add mod">
          <ac:chgData name="Siyi Du" userId="fc0149548d3e3b09" providerId="LiveId" clId="{C5DC6799-2326-C746-B780-D24BAF188FA8}" dt="2023-08-22T03:26:32.247" v="6650" actId="207"/>
          <ac:spMkLst>
            <pc:docMk/>
            <pc:sldMk cId="2168533056" sldId="386"/>
            <ac:spMk id="81" creationId="{CEB9432F-E2BE-1AEB-9805-DD8EA25C591D}"/>
          </ac:spMkLst>
        </pc:spChg>
        <pc:spChg chg="add mod">
          <ac:chgData name="Siyi Du" userId="fc0149548d3e3b09" providerId="LiveId" clId="{C5DC6799-2326-C746-B780-D24BAF188FA8}" dt="2023-08-22T03:26:32.247" v="6650" actId="207"/>
          <ac:spMkLst>
            <pc:docMk/>
            <pc:sldMk cId="2168533056" sldId="386"/>
            <ac:spMk id="82" creationId="{6BE7A965-CD12-8E81-705B-78A91C4BF1F5}"/>
          </ac:spMkLst>
        </pc:spChg>
        <pc:spChg chg="add mod">
          <ac:chgData name="Siyi Du" userId="fc0149548d3e3b09" providerId="LiveId" clId="{C5DC6799-2326-C746-B780-D24BAF188FA8}" dt="2023-08-22T03:29:37.546" v="6667" actId="1076"/>
          <ac:spMkLst>
            <pc:docMk/>
            <pc:sldMk cId="2168533056" sldId="386"/>
            <ac:spMk id="83" creationId="{2F229918-FA59-34F1-BD93-992529AD7C06}"/>
          </ac:spMkLst>
        </pc:spChg>
        <pc:spChg chg="add mod">
          <ac:chgData name="Siyi Du" userId="fc0149548d3e3b09" providerId="LiveId" clId="{C5DC6799-2326-C746-B780-D24BAF188FA8}" dt="2023-08-22T03:19:50.993" v="6580" actId="1076"/>
          <ac:spMkLst>
            <pc:docMk/>
            <pc:sldMk cId="2168533056" sldId="386"/>
            <ac:spMk id="88" creationId="{8B936E1A-D958-6101-B2DA-55FACA7D15F5}"/>
          </ac:spMkLst>
        </pc:spChg>
        <pc:spChg chg="add mod">
          <ac:chgData name="Siyi Du" userId="fc0149548d3e3b09" providerId="LiveId" clId="{C5DC6799-2326-C746-B780-D24BAF188FA8}" dt="2023-08-22T03:19:50.993" v="6580" actId="1076"/>
          <ac:spMkLst>
            <pc:docMk/>
            <pc:sldMk cId="2168533056" sldId="386"/>
            <ac:spMk id="89" creationId="{CE633A16-1FE2-A53B-B440-3AA707D0E9D5}"/>
          </ac:spMkLst>
        </pc:spChg>
        <pc:spChg chg="add mod">
          <ac:chgData name="Siyi Du" userId="fc0149548d3e3b09" providerId="LiveId" clId="{C5DC6799-2326-C746-B780-D24BAF188FA8}" dt="2023-08-22T03:19:50.993" v="6580" actId="1076"/>
          <ac:spMkLst>
            <pc:docMk/>
            <pc:sldMk cId="2168533056" sldId="386"/>
            <ac:spMk id="90" creationId="{9477CAB0-8860-C9E3-2EB6-805380578674}"/>
          </ac:spMkLst>
        </pc:spChg>
        <pc:spChg chg="add mod">
          <ac:chgData name="Siyi Du" userId="fc0149548d3e3b09" providerId="LiveId" clId="{C5DC6799-2326-C746-B780-D24BAF188FA8}" dt="2023-08-22T03:20:20.832" v="6582" actId="1076"/>
          <ac:spMkLst>
            <pc:docMk/>
            <pc:sldMk cId="2168533056" sldId="386"/>
            <ac:spMk id="95" creationId="{B020FA1D-29B6-C32E-2A3B-A6D9473EE694}"/>
          </ac:spMkLst>
        </pc:spChg>
        <pc:spChg chg="add mod">
          <ac:chgData name="Siyi Du" userId="fc0149548d3e3b09" providerId="LiveId" clId="{C5DC6799-2326-C746-B780-D24BAF188FA8}" dt="2023-08-22T03:20:22.175" v="6583" actId="1076"/>
          <ac:spMkLst>
            <pc:docMk/>
            <pc:sldMk cId="2168533056" sldId="386"/>
            <ac:spMk id="96" creationId="{5652E133-1A90-65A3-BE83-B85A5ABF67DE}"/>
          </ac:spMkLst>
        </pc:spChg>
        <pc:spChg chg="add mod">
          <ac:chgData name="Siyi Du" userId="fc0149548d3e3b09" providerId="LiveId" clId="{C5DC6799-2326-C746-B780-D24BAF188FA8}" dt="2023-08-22T03:20:23.675" v="6584" actId="1076"/>
          <ac:spMkLst>
            <pc:docMk/>
            <pc:sldMk cId="2168533056" sldId="386"/>
            <ac:spMk id="97" creationId="{83F3652A-DCA3-F0F6-D2D7-1CB2DA899E18}"/>
          </ac:spMkLst>
        </pc:spChg>
        <pc:spChg chg="add mod">
          <ac:chgData name="Siyi Du" userId="fc0149548d3e3b09" providerId="LiveId" clId="{C5DC6799-2326-C746-B780-D24BAF188FA8}" dt="2023-08-22T03:25:11.464" v="6634" actId="207"/>
          <ac:spMkLst>
            <pc:docMk/>
            <pc:sldMk cId="2168533056" sldId="386"/>
            <ac:spMk id="98" creationId="{9195C629-A4BB-BE5F-0445-8DC9142384BD}"/>
          </ac:spMkLst>
        </pc:spChg>
        <pc:spChg chg="add mod">
          <ac:chgData name="Siyi Du" userId="fc0149548d3e3b09" providerId="LiveId" clId="{C5DC6799-2326-C746-B780-D24BAF188FA8}" dt="2023-08-22T03:25:17.932" v="6635" actId="207"/>
          <ac:spMkLst>
            <pc:docMk/>
            <pc:sldMk cId="2168533056" sldId="386"/>
            <ac:spMk id="99" creationId="{4EA802F5-197A-F0BD-0E64-6E22A98AB1F7}"/>
          </ac:spMkLst>
        </pc:spChg>
        <pc:spChg chg="add mod">
          <ac:chgData name="Siyi Du" userId="fc0149548d3e3b09" providerId="LiveId" clId="{C5DC6799-2326-C746-B780-D24BAF188FA8}" dt="2023-08-22T03:25:22.465" v="6636" actId="207"/>
          <ac:spMkLst>
            <pc:docMk/>
            <pc:sldMk cId="2168533056" sldId="386"/>
            <ac:spMk id="100" creationId="{F7B728B2-211D-ABE6-EC86-1D9AD3151476}"/>
          </ac:spMkLst>
        </pc:spChg>
        <pc:spChg chg="add mod">
          <ac:chgData name="Siyi Du" userId="fc0149548d3e3b09" providerId="LiveId" clId="{C5DC6799-2326-C746-B780-D24BAF188FA8}" dt="2023-08-22T03:25:27.223" v="6637" actId="207"/>
          <ac:spMkLst>
            <pc:docMk/>
            <pc:sldMk cId="2168533056" sldId="386"/>
            <ac:spMk id="101" creationId="{E28F167D-76F4-A8EA-1754-FBDC02702897}"/>
          </ac:spMkLst>
        </pc:spChg>
        <pc:spChg chg="add mod">
          <ac:chgData name="Siyi Du" userId="fc0149548d3e3b09" providerId="LiveId" clId="{C5DC6799-2326-C746-B780-D24BAF188FA8}" dt="2023-08-22T03:30:04.073" v="6672" actId="12789"/>
          <ac:spMkLst>
            <pc:docMk/>
            <pc:sldMk cId="2168533056" sldId="386"/>
            <ac:spMk id="102" creationId="{DB830F75-5BB4-50AE-8024-DE1DF11B329B}"/>
          </ac:spMkLst>
        </pc:spChg>
        <pc:spChg chg="add mod">
          <ac:chgData name="Siyi Du" userId="fc0149548d3e3b09" providerId="LiveId" clId="{C5DC6799-2326-C746-B780-D24BAF188FA8}" dt="2023-08-22T03:30:25.498" v="6676" actId="12789"/>
          <ac:spMkLst>
            <pc:docMk/>
            <pc:sldMk cId="2168533056" sldId="386"/>
            <ac:spMk id="103" creationId="{E0D19A5E-5767-112D-9C3C-F0C8BEC6260F}"/>
          </ac:spMkLst>
        </pc:spChg>
        <pc:spChg chg="add mod">
          <ac:chgData name="Siyi Du" userId="fc0149548d3e3b09" providerId="LiveId" clId="{C5DC6799-2326-C746-B780-D24BAF188FA8}" dt="2023-08-22T03:30:43.515" v="6680" actId="12789"/>
          <ac:spMkLst>
            <pc:docMk/>
            <pc:sldMk cId="2168533056" sldId="386"/>
            <ac:spMk id="104" creationId="{7364E883-EEF2-8CA0-5449-716A117F1541}"/>
          </ac:spMkLst>
        </pc:spChg>
        <pc:grpChg chg="add del mod">
          <ac:chgData name="Siyi Du" userId="fc0149548d3e3b09" providerId="LiveId" clId="{C5DC6799-2326-C746-B780-D24BAF188FA8}" dt="2023-08-22T02:03:41.140" v="6420" actId="165"/>
          <ac:grpSpMkLst>
            <pc:docMk/>
            <pc:sldMk cId="2168533056" sldId="386"/>
            <ac:grpSpMk id="29" creationId="{8797A5AB-4CD4-6930-EE4A-239749DE1957}"/>
          </ac:grpSpMkLst>
        </pc:grpChg>
        <pc:picChg chg="add mod">
          <ac:chgData name="Siyi Du" userId="fc0149548d3e3b09" providerId="LiveId" clId="{C5DC6799-2326-C746-B780-D24BAF188FA8}" dt="2023-08-22T03:28:15.466" v="6652" actId="1076"/>
          <ac:picMkLst>
            <pc:docMk/>
            <pc:sldMk cId="2168533056" sldId="386"/>
            <ac:picMk id="105" creationId="{2178C8E7-715D-2B66-E087-496845A01025}"/>
          </ac:picMkLst>
        </pc:picChg>
        <pc:picChg chg="add mod">
          <ac:chgData name="Siyi Du" userId="fc0149548d3e3b09" providerId="LiveId" clId="{C5DC6799-2326-C746-B780-D24BAF188FA8}" dt="2023-08-22T03:29:14.306" v="6663" actId="1076"/>
          <ac:picMkLst>
            <pc:docMk/>
            <pc:sldMk cId="2168533056" sldId="386"/>
            <ac:picMk id="106" creationId="{B0D90B25-447F-3768-5621-D95E3B3D4F5A}"/>
          </ac:picMkLst>
        </pc:picChg>
        <pc:picChg chg="add mod">
          <ac:chgData name="Siyi Du" userId="fc0149548d3e3b09" providerId="LiveId" clId="{C5DC6799-2326-C746-B780-D24BAF188FA8}" dt="2023-08-22T03:30:04.073" v="6672" actId="12789"/>
          <ac:picMkLst>
            <pc:docMk/>
            <pc:sldMk cId="2168533056" sldId="386"/>
            <ac:picMk id="107" creationId="{8E5159DF-F671-6255-6ACE-477D8E7C3B47}"/>
          </ac:picMkLst>
        </pc:picChg>
        <pc:picChg chg="add mod">
          <ac:chgData name="Siyi Du" userId="fc0149548d3e3b09" providerId="LiveId" clId="{C5DC6799-2326-C746-B780-D24BAF188FA8}" dt="2023-08-22T03:30:25.498" v="6676" actId="12789"/>
          <ac:picMkLst>
            <pc:docMk/>
            <pc:sldMk cId="2168533056" sldId="386"/>
            <ac:picMk id="108" creationId="{488C3447-217A-20B1-8547-C5B602323F32}"/>
          </ac:picMkLst>
        </pc:picChg>
        <pc:picChg chg="add mod">
          <ac:chgData name="Siyi Du" userId="fc0149548d3e3b09" providerId="LiveId" clId="{C5DC6799-2326-C746-B780-D24BAF188FA8}" dt="2023-08-22T03:30:43.515" v="6680" actId="12789"/>
          <ac:picMkLst>
            <pc:docMk/>
            <pc:sldMk cId="2168533056" sldId="386"/>
            <ac:picMk id="109" creationId="{8E5159DF-F671-6255-6ACE-477D8E7C3B47}"/>
          </ac:picMkLst>
        </pc:picChg>
        <pc:cxnChg chg="add del mod">
          <ac:chgData name="Siyi Du" userId="fc0149548d3e3b09" providerId="LiveId" clId="{C5DC6799-2326-C746-B780-D24BAF188FA8}" dt="2023-08-22T03:12:43.718" v="6463" actId="478"/>
          <ac:cxnSpMkLst>
            <pc:docMk/>
            <pc:sldMk cId="2168533056" sldId="386"/>
            <ac:cxnSpMk id="15" creationId="{CEAD5DFB-1F11-D757-860F-FD53F2934397}"/>
          </ac:cxnSpMkLst>
        </pc:cxnChg>
        <pc:cxnChg chg="add del mod">
          <ac:chgData name="Siyi Du" userId="fc0149548d3e3b09" providerId="LiveId" clId="{C5DC6799-2326-C746-B780-D24BAF188FA8}" dt="2023-08-22T03:12:43.718" v="6463" actId="478"/>
          <ac:cxnSpMkLst>
            <pc:docMk/>
            <pc:sldMk cId="2168533056" sldId="386"/>
            <ac:cxnSpMk id="16" creationId="{F46119DC-7C3D-C157-B272-27C7D0E1E3F9}"/>
          </ac:cxnSpMkLst>
        </pc:cxnChg>
        <pc:cxnChg chg="add mod">
          <ac:chgData name="Siyi Du" userId="fc0149548d3e3b09" providerId="LiveId" clId="{C5DC6799-2326-C746-B780-D24BAF188FA8}" dt="2023-08-22T03:17:07.617" v="6546" actId="1038"/>
          <ac:cxnSpMkLst>
            <pc:docMk/>
            <pc:sldMk cId="2168533056" sldId="386"/>
            <ac:cxnSpMk id="17" creationId="{B5CDD0C0-5A85-93D6-DE30-B082B1F4CED7}"/>
          </ac:cxnSpMkLst>
        </pc:cxnChg>
        <pc:cxnChg chg="add del mod">
          <ac:chgData name="Siyi Du" userId="fc0149548d3e3b09" providerId="LiveId" clId="{C5DC6799-2326-C746-B780-D24BAF188FA8}" dt="2023-08-22T03:12:48.547" v="6464" actId="478"/>
          <ac:cxnSpMkLst>
            <pc:docMk/>
            <pc:sldMk cId="2168533056" sldId="386"/>
            <ac:cxnSpMk id="18" creationId="{D49BE173-BBB3-12F6-C407-DD4B74498AA1}"/>
          </ac:cxnSpMkLst>
        </pc:cxnChg>
        <pc:cxnChg chg="add del mod">
          <ac:chgData name="Siyi Du" userId="fc0149548d3e3b09" providerId="LiveId" clId="{C5DC6799-2326-C746-B780-D24BAF188FA8}" dt="2023-08-22T03:12:43.718" v="6463" actId="478"/>
          <ac:cxnSpMkLst>
            <pc:docMk/>
            <pc:sldMk cId="2168533056" sldId="386"/>
            <ac:cxnSpMk id="22" creationId="{AE0844F6-DE17-A515-7CE1-48D921B79060}"/>
          </ac:cxnSpMkLst>
        </pc:cxnChg>
        <pc:cxnChg chg="add del mod">
          <ac:chgData name="Siyi Du" userId="fc0149548d3e3b09" providerId="LiveId" clId="{C5DC6799-2326-C746-B780-D24BAF188FA8}" dt="2023-08-22T03:12:43.718" v="6463" actId="478"/>
          <ac:cxnSpMkLst>
            <pc:docMk/>
            <pc:sldMk cId="2168533056" sldId="386"/>
            <ac:cxnSpMk id="23" creationId="{2A5645FC-03D7-9748-61AD-DCAC7D2F72CC}"/>
          </ac:cxnSpMkLst>
        </pc:cxnChg>
        <pc:cxnChg chg="add mod">
          <ac:chgData name="Siyi Du" userId="fc0149548d3e3b09" providerId="LiveId" clId="{C5DC6799-2326-C746-B780-D24BAF188FA8}" dt="2023-08-22T03:17:24.795" v="6557" actId="14100"/>
          <ac:cxnSpMkLst>
            <pc:docMk/>
            <pc:sldMk cId="2168533056" sldId="386"/>
            <ac:cxnSpMk id="24" creationId="{022C3A64-1F84-2DA8-154A-8C3726F0D8DC}"/>
          </ac:cxnSpMkLst>
        </pc:cxnChg>
        <pc:cxnChg chg="add del mod">
          <ac:chgData name="Siyi Du" userId="fc0149548d3e3b09" providerId="LiveId" clId="{C5DC6799-2326-C746-B780-D24BAF188FA8}" dt="2023-08-22T03:12:48.547" v="6464" actId="478"/>
          <ac:cxnSpMkLst>
            <pc:docMk/>
            <pc:sldMk cId="2168533056" sldId="386"/>
            <ac:cxnSpMk id="25" creationId="{B99EB396-6FE3-2995-C0F0-4CAAD3D21A56}"/>
          </ac:cxnSpMkLst>
        </pc:cxnChg>
        <pc:cxnChg chg="mod topLvl">
          <ac:chgData name="Siyi Du" userId="fc0149548d3e3b09" providerId="LiveId" clId="{C5DC6799-2326-C746-B780-D24BAF188FA8}" dt="2023-08-22T02:03:59.569" v="6436" actId="14100"/>
          <ac:cxnSpMkLst>
            <pc:docMk/>
            <pc:sldMk cId="2168533056" sldId="386"/>
            <ac:cxnSpMk id="39" creationId="{AE6725C3-0824-C756-4323-D37ABAB87EEA}"/>
          </ac:cxnSpMkLst>
        </pc:cxnChg>
        <pc:cxnChg chg="mod topLvl">
          <ac:chgData name="Siyi Du" userId="fc0149548d3e3b09" providerId="LiveId" clId="{C5DC6799-2326-C746-B780-D24BAF188FA8}" dt="2023-08-22T02:03:52.867" v="6430" actId="1038"/>
          <ac:cxnSpMkLst>
            <pc:docMk/>
            <pc:sldMk cId="2168533056" sldId="386"/>
            <ac:cxnSpMk id="41" creationId="{D4256605-BBDF-D86A-4BE2-7A5BFFAC3BA2}"/>
          </ac:cxnSpMkLst>
        </pc:cxnChg>
        <pc:cxnChg chg="add mod">
          <ac:chgData name="Siyi Du" userId="fc0149548d3e3b09" providerId="LiveId" clId="{C5DC6799-2326-C746-B780-D24BAF188FA8}" dt="2023-08-22T03:19:40.266" v="6578" actId="1076"/>
          <ac:cxnSpMkLst>
            <pc:docMk/>
            <pc:sldMk cId="2168533056" sldId="386"/>
            <ac:cxnSpMk id="54" creationId="{FB05CCE2-F967-00C8-FC8C-8CCF57142984}"/>
          </ac:cxnSpMkLst>
        </pc:cxnChg>
        <pc:cxnChg chg="add mod">
          <ac:chgData name="Siyi Du" userId="fc0149548d3e3b09" providerId="LiveId" clId="{C5DC6799-2326-C746-B780-D24BAF188FA8}" dt="2023-08-22T03:19:40.266" v="6578" actId="1076"/>
          <ac:cxnSpMkLst>
            <pc:docMk/>
            <pc:sldMk cId="2168533056" sldId="386"/>
            <ac:cxnSpMk id="55" creationId="{8248D11E-CD6E-6D31-9DCA-FB233313C6FC}"/>
          </ac:cxnSpMkLst>
        </pc:cxnChg>
        <pc:cxnChg chg="add mod">
          <ac:chgData name="Siyi Du" userId="fc0149548d3e3b09" providerId="LiveId" clId="{C5DC6799-2326-C746-B780-D24BAF188FA8}" dt="2023-08-22T03:19:40.266" v="6578" actId="1076"/>
          <ac:cxnSpMkLst>
            <pc:docMk/>
            <pc:sldMk cId="2168533056" sldId="386"/>
            <ac:cxnSpMk id="56" creationId="{0D72FB40-F180-215E-F271-7E4B0373E44F}"/>
          </ac:cxnSpMkLst>
        </pc:cxnChg>
        <pc:cxnChg chg="add mod">
          <ac:chgData name="Siyi Du" userId="fc0149548d3e3b09" providerId="LiveId" clId="{C5DC6799-2326-C746-B780-D24BAF188FA8}" dt="2023-08-22T03:19:40.266" v="6578" actId="1076"/>
          <ac:cxnSpMkLst>
            <pc:docMk/>
            <pc:sldMk cId="2168533056" sldId="386"/>
            <ac:cxnSpMk id="57" creationId="{08B134DD-A0F1-62FC-8596-FE2ECB6BA177}"/>
          </ac:cxnSpMkLst>
        </pc:cxnChg>
        <pc:cxnChg chg="add mod">
          <ac:chgData name="Siyi Du" userId="fc0149548d3e3b09" providerId="LiveId" clId="{C5DC6799-2326-C746-B780-D24BAF188FA8}" dt="2023-08-22T03:19:40.266" v="6578" actId="1076"/>
          <ac:cxnSpMkLst>
            <pc:docMk/>
            <pc:sldMk cId="2168533056" sldId="386"/>
            <ac:cxnSpMk id="61" creationId="{F5EBDA1C-F8D1-43D0-8DF6-6D5104031458}"/>
          </ac:cxnSpMkLst>
        </pc:cxnChg>
        <pc:cxnChg chg="add mod">
          <ac:chgData name="Siyi Du" userId="fc0149548d3e3b09" providerId="LiveId" clId="{C5DC6799-2326-C746-B780-D24BAF188FA8}" dt="2023-08-22T03:19:40.266" v="6578" actId="1076"/>
          <ac:cxnSpMkLst>
            <pc:docMk/>
            <pc:sldMk cId="2168533056" sldId="386"/>
            <ac:cxnSpMk id="62" creationId="{02F797F8-72FE-5873-1C0E-477EF6A5C9F5}"/>
          </ac:cxnSpMkLst>
        </pc:cxnChg>
        <pc:cxnChg chg="add mod">
          <ac:chgData name="Siyi Du" userId="fc0149548d3e3b09" providerId="LiveId" clId="{C5DC6799-2326-C746-B780-D24BAF188FA8}" dt="2023-08-22T03:19:40.266" v="6578" actId="1076"/>
          <ac:cxnSpMkLst>
            <pc:docMk/>
            <pc:sldMk cId="2168533056" sldId="386"/>
            <ac:cxnSpMk id="63" creationId="{1F41608B-3838-F415-CB6C-1BF8AF28E6D0}"/>
          </ac:cxnSpMkLst>
        </pc:cxnChg>
        <pc:cxnChg chg="add mod">
          <ac:chgData name="Siyi Du" userId="fc0149548d3e3b09" providerId="LiveId" clId="{C5DC6799-2326-C746-B780-D24BAF188FA8}" dt="2023-08-22T03:19:40.266" v="6578" actId="1076"/>
          <ac:cxnSpMkLst>
            <pc:docMk/>
            <pc:sldMk cId="2168533056" sldId="386"/>
            <ac:cxnSpMk id="64" creationId="{592C15A1-4894-1312-D596-AE56A59E5360}"/>
          </ac:cxnSpMkLst>
        </pc:cxnChg>
        <pc:cxnChg chg="add">
          <ac:chgData name="Siyi Du" userId="fc0149548d3e3b09" providerId="LiveId" clId="{C5DC6799-2326-C746-B780-D24BAF188FA8}" dt="2023-08-22T03:14:07.647" v="6477" actId="11529"/>
          <ac:cxnSpMkLst>
            <pc:docMk/>
            <pc:sldMk cId="2168533056" sldId="386"/>
            <ac:cxnSpMk id="69" creationId="{84ACC92E-9BAC-DF38-4D5B-D5D5C5E5AA81}"/>
          </ac:cxnSpMkLst>
        </pc:cxnChg>
        <pc:cxnChg chg="add mod">
          <ac:chgData name="Siyi Du" userId="fc0149548d3e3b09" providerId="LiveId" clId="{C5DC6799-2326-C746-B780-D24BAF188FA8}" dt="2023-08-22T03:19:50.993" v="6580" actId="1076"/>
          <ac:cxnSpMkLst>
            <pc:docMk/>
            <pc:sldMk cId="2168533056" sldId="386"/>
            <ac:cxnSpMk id="84" creationId="{AF9BF598-4395-606A-AA98-A9E91AC89FC2}"/>
          </ac:cxnSpMkLst>
        </pc:cxnChg>
        <pc:cxnChg chg="add mod">
          <ac:chgData name="Siyi Du" userId="fc0149548d3e3b09" providerId="LiveId" clId="{C5DC6799-2326-C746-B780-D24BAF188FA8}" dt="2023-08-22T03:19:50.993" v="6580" actId="1076"/>
          <ac:cxnSpMkLst>
            <pc:docMk/>
            <pc:sldMk cId="2168533056" sldId="386"/>
            <ac:cxnSpMk id="85" creationId="{02D824C8-B020-F790-4911-DDE6BD426442}"/>
          </ac:cxnSpMkLst>
        </pc:cxnChg>
        <pc:cxnChg chg="add mod">
          <ac:chgData name="Siyi Du" userId="fc0149548d3e3b09" providerId="LiveId" clId="{C5DC6799-2326-C746-B780-D24BAF188FA8}" dt="2023-08-22T03:19:50.993" v="6580" actId="1076"/>
          <ac:cxnSpMkLst>
            <pc:docMk/>
            <pc:sldMk cId="2168533056" sldId="386"/>
            <ac:cxnSpMk id="86" creationId="{CD48400C-E957-4585-892D-CA0EC68FFEC5}"/>
          </ac:cxnSpMkLst>
        </pc:cxnChg>
        <pc:cxnChg chg="add mod">
          <ac:chgData name="Siyi Du" userId="fc0149548d3e3b09" providerId="LiveId" clId="{C5DC6799-2326-C746-B780-D24BAF188FA8}" dt="2023-08-22T03:19:50.993" v="6580" actId="1076"/>
          <ac:cxnSpMkLst>
            <pc:docMk/>
            <pc:sldMk cId="2168533056" sldId="386"/>
            <ac:cxnSpMk id="87" creationId="{E9883822-4F22-C6A9-FFFB-A0CE898AC407}"/>
          </ac:cxnSpMkLst>
        </pc:cxnChg>
        <pc:cxnChg chg="add mod">
          <ac:chgData name="Siyi Du" userId="fc0149548d3e3b09" providerId="LiveId" clId="{C5DC6799-2326-C746-B780-D24BAF188FA8}" dt="2023-08-22T03:31:18.979" v="6686" actId="1037"/>
          <ac:cxnSpMkLst>
            <pc:docMk/>
            <pc:sldMk cId="2168533056" sldId="386"/>
            <ac:cxnSpMk id="91" creationId="{D0A2875A-89C1-737C-2FE3-F9E695627A64}"/>
          </ac:cxnSpMkLst>
        </pc:cxnChg>
        <pc:cxnChg chg="add mod">
          <ac:chgData name="Siyi Du" userId="fc0149548d3e3b09" providerId="LiveId" clId="{C5DC6799-2326-C746-B780-D24BAF188FA8}" dt="2023-08-22T03:31:18.979" v="6686" actId="1037"/>
          <ac:cxnSpMkLst>
            <pc:docMk/>
            <pc:sldMk cId="2168533056" sldId="386"/>
            <ac:cxnSpMk id="92" creationId="{A0706EAA-2B45-B5CB-F468-67AB51676418}"/>
          </ac:cxnSpMkLst>
        </pc:cxnChg>
        <pc:cxnChg chg="add mod">
          <ac:chgData name="Siyi Du" userId="fc0149548d3e3b09" providerId="LiveId" clId="{C5DC6799-2326-C746-B780-D24BAF188FA8}" dt="2023-08-22T03:31:18.979" v="6686" actId="1037"/>
          <ac:cxnSpMkLst>
            <pc:docMk/>
            <pc:sldMk cId="2168533056" sldId="386"/>
            <ac:cxnSpMk id="93" creationId="{5AB348CE-0AC1-D41D-AC64-AD81626BE758}"/>
          </ac:cxnSpMkLst>
        </pc:cxnChg>
        <pc:cxnChg chg="add mod">
          <ac:chgData name="Siyi Du" userId="fc0149548d3e3b09" providerId="LiveId" clId="{C5DC6799-2326-C746-B780-D24BAF188FA8}" dt="2023-08-22T03:31:18.979" v="6686" actId="1037"/>
          <ac:cxnSpMkLst>
            <pc:docMk/>
            <pc:sldMk cId="2168533056" sldId="386"/>
            <ac:cxnSpMk id="94" creationId="{7C463F42-4AF3-C465-7A9D-1E40A1C1FE37}"/>
          </ac:cxnSpMkLst>
        </pc:cxnChg>
      </pc:sldChg>
      <pc:sldChg chg="addSp modSp new mod">
        <pc:chgData name="Siyi Du" userId="fc0149548d3e3b09" providerId="LiveId" clId="{C5DC6799-2326-C746-B780-D24BAF188FA8}" dt="2023-08-22T03:40:35.793" v="6744" actId="255"/>
        <pc:sldMkLst>
          <pc:docMk/>
          <pc:sldMk cId="3447766507" sldId="387"/>
        </pc:sldMkLst>
        <pc:spChg chg="mod">
          <ac:chgData name="Siyi Du" userId="fc0149548d3e3b09" providerId="LiveId" clId="{C5DC6799-2326-C746-B780-D24BAF188FA8}" dt="2023-08-22T03:31:38.113" v="6695" actId="20577"/>
          <ac:spMkLst>
            <pc:docMk/>
            <pc:sldMk cId="3447766507" sldId="387"/>
            <ac:spMk id="2" creationId="{309367F6-E417-578A-E8BC-20416EF62DE9}"/>
          </ac:spMkLst>
        </pc:spChg>
        <pc:spChg chg="mod">
          <ac:chgData name="Siyi Du" userId="fc0149548d3e3b09" providerId="LiveId" clId="{C5DC6799-2326-C746-B780-D24BAF188FA8}" dt="2023-08-22T03:40:35.793" v="6744" actId="255"/>
          <ac:spMkLst>
            <pc:docMk/>
            <pc:sldMk cId="3447766507" sldId="387"/>
            <ac:spMk id="3" creationId="{9EE9F4E2-5F0E-F45C-A2CD-BD04D4A7CE83}"/>
          </ac:spMkLst>
        </pc:spChg>
        <pc:picChg chg="add mod">
          <ac:chgData name="Siyi Du" userId="fc0149548d3e3b09" providerId="LiveId" clId="{C5DC6799-2326-C746-B780-D24BAF188FA8}" dt="2023-08-22T03:31:43.017" v="6697" actId="1076"/>
          <ac:picMkLst>
            <pc:docMk/>
            <pc:sldMk cId="3447766507" sldId="387"/>
            <ac:picMk id="5" creationId="{AFE2D6EF-3B60-A8AE-9C38-6EAF25A542D3}"/>
          </ac:picMkLst>
        </pc:picChg>
        <pc:picChg chg="add mod">
          <ac:chgData name="Siyi Du" userId="fc0149548d3e3b09" providerId="LiveId" clId="{C5DC6799-2326-C746-B780-D24BAF188FA8}" dt="2023-08-22T03:32:05.766" v="6699" actId="1076"/>
          <ac:picMkLst>
            <pc:docMk/>
            <pc:sldMk cId="3447766507" sldId="387"/>
            <ac:picMk id="6" creationId="{C7771FA5-FEFC-9C70-4C3D-D78394D1CD1B}"/>
          </ac:picMkLst>
        </pc:picChg>
      </pc:sldChg>
      <pc:sldChg chg="addSp modSp add mod modNotesTx">
        <pc:chgData name="Siyi Du" userId="fc0149548d3e3b09" providerId="LiveId" clId="{C5DC6799-2326-C746-B780-D24BAF188FA8}" dt="2023-08-27T08:25:11.682" v="15118" actId="20577"/>
        <pc:sldMkLst>
          <pc:docMk/>
          <pc:sldMk cId="3124110049" sldId="388"/>
        </pc:sldMkLst>
        <pc:spChg chg="mod">
          <ac:chgData name="Siyi Du" userId="fc0149548d3e3b09" providerId="LiveId" clId="{C5DC6799-2326-C746-B780-D24BAF188FA8}" dt="2023-08-27T07:57:19.575" v="14598" actId="1076"/>
          <ac:spMkLst>
            <pc:docMk/>
            <pc:sldMk cId="3124110049" sldId="388"/>
            <ac:spMk id="3" creationId="{F9F642A7-8E58-3CEB-3BDB-13C6122A4838}"/>
          </ac:spMkLst>
        </pc:spChg>
        <pc:spChg chg="add mod">
          <ac:chgData name="Siyi Du" userId="fc0149548d3e3b09" providerId="LiveId" clId="{C5DC6799-2326-C746-B780-D24BAF188FA8}" dt="2023-08-27T08:16:48.520" v="14811" actId="1582"/>
          <ac:spMkLst>
            <pc:docMk/>
            <pc:sldMk cId="3124110049" sldId="388"/>
            <ac:spMk id="7" creationId="{3DC6E4DB-7CC1-6707-7887-EC4ED2E431E4}"/>
          </ac:spMkLst>
        </pc:spChg>
        <pc:spChg chg="add mod">
          <ac:chgData name="Siyi Du" userId="fc0149548d3e3b09" providerId="LiveId" clId="{C5DC6799-2326-C746-B780-D24BAF188FA8}" dt="2023-08-27T08:17:08.614" v="14818" actId="14100"/>
          <ac:spMkLst>
            <pc:docMk/>
            <pc:sldMk cId="3124110049" sldId="388"/>
            <ac:spMk id="8" creationId="{95145796-66F5-CD24-9410-16D760A7E969}"/>
          </ac:spMkLst>
        </pc:spChg>
        <pc:picChg chg="mod modCrop">
          <ac:chgData name="Siyi Du" userId="fc0149548d3e3b09" providerId="LiveId" clId="{C5DC6799-2326-C746-B780-D24BAF188FA8}" dt="2023-08-27T08:17:00.452" v="14816" actId="1076"/>
          <ac:picMkLst>
            <pc:docMk/>
            <pc:sldMk cId="3124110049" sldId="388"/>
            <ac:picMk id="5" creationId="{D2D05F9A-91ED-BACC-58D2-BE0D108997E7}"/>
          </ac:picMkLst>
        </pc:picChg>
        <pc:picChg chg="add mod">
          <ac:chgData name="Siyi Du" userId="fc0149548d3e3b09" providerId="LiveId" clId="{C5DC6799-2326-C746-B780-D24BAF188FA8}" dt="2023-08-24T13:52:54.863" v="7477" actId="1076"/>
          <ac:picMkLst>
            <pc:docMk/>
            <pc:sldMk cId="3124110049" sldId="388"/>
            <ac:picMk id="6" creationId="{84DCE9EA-7C45-10A2-2AC7-007EC3FB5576}"/>
          </ac:picMkLst>
        </pc:picChg>
      </pc:sldChg>
      <pc:sldChg chg="add del">
        <pc:chgData name="Siyi Du" userId="fc0149548d3e3b09" providerId="LiveId" clId="{C5DC6799-2326-C746-B780-D24BAF188FA8}" dt="2023-08-22T11:56:48.602" v="7150"/>
        <pc:sldMkLst>
          <pc:docMk/>
          <pc:sldMk cId="3115895581" sldId="389"/>
        </pc:sldMkLst>
      </pc:sldChg>
      <pc:sldChg chg="addSp modSp new mod modAnim modNotesTx">
        <pc:chgData name="Siyi Du" userId="fc0149548d3e3b09" providerId="LiveId" clId="{C5DC6799-2326-C746-B780-D24BAF188FA8}" dt="2023-08-27T07:55:20.015" v="14596" actId="20577"/>
        <pc:sldMkLst>
          <pc:docMk/>
          <pc:sldMk cId="3978494593" sldId="389"/>
        </pc:sldMkLst>
        <pc:spChg chg="mod">
          <ac:chgData name="Siyi Du" userId="fc0149548d3e3b09" providerId="LiveId" clId="{C5DC6799-2326-C746-B780-D24BAF188FA8}" dt="2023-08-22T11:57:54.423" v="7170" actId="20577"/>
          <ac:spMkLst>
            <pc:docMk/>
            <pc:sldMk cId="3978494593" sldId="389"/>
            <ac:spMk id="2" creationId="{53AA52B1-FFEB-0537-5102-FCF16E0B880F}"/>
          </ac:spMkLst>
        </pc:spChg>
        <pc:spChg chg="mod">
          <ac:chgData name="Siyi Du" userId="fc0149548d3e3b09" providerId="LiveId" clId="{C5DC6799-2326-C746-B780-D24BAF188FA8}" dt="2023-08-22T12:03:12.800" v="7216" actId="5793"/>
          <ac:spMkLst>
            <pc:docMk/>
            <pc:sldMk cId="3978494593" sldId="389"/>
            <ac:spMk id="3" creationId="{3D881151-6973-95A6-4158-D98B21C5C9F5}"/>
          </ac:spMkLst>
        </pc:spChg>
        <pc:spChg chg="add mod">
          <ac:chgData name="Siyi Du" userId="fc0149548d3e3b09" providerId="LiveId" clId="{C5DC6799-2326-C746-B780-D24BAF188FA8}" dt="2023-08-27T07:54:21.673" v="14435" actId="1035"/>
          <ac:spMkLst>
            <pc:docMk/>
            <pc:sldMk cId="3978494593" sldId="389"/>
            <ac:spMk id="9" creationId="{90E4B92C-7C56-AB1C-F149-4D24BC959147}"/>
          </ac:spMkLst>
        </pc:spChg>
        <pc:spChg chg="add mod">
          <ac:chgData name="Siyi Du" userId="fc0149548d3e3b09" providerId="LiveId" clId="{C5DC6799-2326-C746-B780-D24BAF188FA8}" dt="2023-08-27T07:54:31.560" v="14438" actId="1036"/>
          <ac:spMkLst>
            <pc:docMk/>
            <pc:sldMk cId="3978494593" sldId="389"/>
            <ac:spMk id="10" creationId="{15C12DB3-CDEA-057E-9AC3-A73A3CF15F03}"/>
          </ac:spMkLst>
        </pc:spChg>
        <pc:picChg chg="add mod modCrop">
          <ac:chgData name="Siyi Du" userId="fc0149548d3e3b09" providerId="LiveId" clId="{C5DC6799-2326-C746-B780-D24BAF188FA8}" dt="2023-08-22T12:03:00.477" v="7211" actId="1076"/>
          <ac:picMkLst>
            <pc:docMk/>
            <pc:sldMk cId="3978494593" sldId="389"/>
            <ac:picMk id="5" creationId="{1D1000A9-EF35-0164-192A-A41ABA6FA5EA}"/>
          </ac:picMkLst>
        </pc:picChg>
        <pc:picChg chg="add mod modCrop">
          <ac:chgData name="Siyi Du" userId="fc0149548d3e3b09" providerId="LiveId" clId="{C5DC6799-2326-C746-B780-D24BAF188FA8}" dt="2023-08-27T07:53:29.349" v="14427" actId="1037"/>
          <ac:picMkLst>
            <pc:docMk/>
            <pc:sldMk cId="3978494593" sldId="389"/>
            <ac:picMk id="6" creationId="{8C567382-1635-519E-EF61-6C0B04BDF460}"/>
          </ac:picMkLst>
        </pc:picChg>
        <pc:picChg chg="add mod">
          <ac:chgData name="Siyi Du" userId="fc0149548d3e3b09" providerId="LiveId" clId="{C5DC6799-2326-C746-B780-D24BAF188FA8}" dt="2023-08-22T12:17:17.903" v="7242" actId="1076"/>
          <ac:picMkLst>
            <pc:docMk/>
            <pc:sldMk cId="3978494593" sldId="389"/>
            <ac:picMk id="7" creationId="{8D212E33-6D64-BB44-E283-B3E8FD4974DC}"/>
          </ac:picMkLst>
        </pc:picChg>
        <pc:picChg chg="add mod modCrop">
          <ac:chgData name="Siyi Du" userId="fc0149548d3e3b09" providerId="LiveId" clId="{C5DC6799-2326-C746-B780-D24BAF188FA8}" dt="2023-08-27T07:53:29.349" v="14427" actId="1037"/>
          <ac:picMkLst>
            <pc:docMk/>
            <pc:sldMk cId="3978494593" sldId="389"/>
            <ac:picMk id="8" creationId="{EBE032C5-F56C-41C8-63D1-D5829530D26A}"/>
          </ac:picMkLst>
        </pc:picChg>
      </pc:sldChg>
      <pc:sldChg chg="addSp delSp modSp new mod modAnim modNotesTx">
        <pc:chgData name="Siyi Du" userId="fc0149548d3e3b09" providerId="LiveId" clId="{C5DC6799-2326-C746-B780-D24BAF188FA8}" dt="2023-08-27T08:57:02.893" v="16399" actId="14100"/>
        <pc:sldMkLst>
          <pc:docMk/>
          <pc:sldMk cId="1425408464" sldId="390"/>
        </pc:sldMkLst>
        <pc:spChg chg="mod">
          <ac:chgData name="Siyi Du" userId="fc0149548d3e3b09" providerId="LiveId" clId="{C5DC6799-2326-C746-B780-D24BAF188FA8}" dt="2023-08-24T13:53:15.333" v="7486" actId="20577"/>
          <ac:spMkLst>
            <pc:docMk/>
            <pc:sldMk cId="1425408464" sldId="390"/>
            <ac:spMk id="2" creationId="{7F0A682F-CF0F-29AF-5652-E6DCDBD2AD6A}"/>
          </ac:spMkLst>
        </pc:spChg>
        <pc:spChg chg="mod">
          <ac:chgData name="Siyi Du" userId="fc0149548d3e3b09" providerId="LiveId" clId="{C5DC6799-2326-C746-B780-D24BAF188FA8}" dt="2023-08-27T08:26:09.939" v="15133" actId="14100"/>
          <ac:spMkLst>
            <pc:docMk/>
            <pc:sldMk cId="1425408464" sldId="390"/>
            <ac:spMk id="3" creationId="{4A7D43C5-477C-C98C-6848-9F34F87E7CC9}"/>
          </ac:spMkLst>
        </pc:spChg>
        <pc:spChg chg="add mod">
          <ac:chgData name="Siyi Du" userId="fc0149548d3e3b09" providerId="LiveId" clId="{C5DC6799-2326-C746-B780-D24BAF188FA8}" dt="2023-08-27T08:31:19.068" v="15688" actId="14100"/>
          <ac:spMkLst>
            <pc:docMk/>
            <pc:sldMk cId="1425408464" sldId="390"/>
            <ac:spMk id="6" creationId="{64CE2681-3B34-D935-640E-7E6392446E7A}"/>
          </ac:spMkLst>
        </pc:spChg>
        <pc:spChg chg="add mod">
          <ac:chgData name="Siyi Du" userId="fc0149548d3e3b09" providerId="LiveId" clId="{C5DC6799-2326-C746-B780-D24BAF188FA8}" dt="2023-08-27T08:36:11.885" v="15956" actId="14100"/>
          <ac:spMkLst>
            <pc:docMk/>
            <pc:sldMk cId="1425408464" sldId="390"/>
            <ac:spMk id="7" creationId="{8A61E05B-E41C-AA37-DE7F-504BF5203082}"/>
          </ac:spMkLst>
        </pc:spChg>
        <pc:spChg chg="add mod">
          <ac:chgData name="Siyi Du" userId="fc0149548d3e3b09" providerId="LiveId" clId="{C5DC6799-2326-C746-B780-D24BAF188FA8}" dt="2023-08-27T08:32:04.775" v="15701" actId="14100"/>
          <ac:spMkLst>
            <pc:docMk/>
            <pc:sldMk cId="1425408464" sldId="390"/>
            <ac:spMk id="8" creationId="{00A8A54F-018C-35F9-CBE7-DDBC458D6B19}"/>
          </ac:spMkLst>
        </pc:spChg>
        <pc:spChg chg="add mod">
          <ac:chgData name="Siyi Du" userId="fc0149548d3e3b09" providerId="LiveId" clId="{C5DC6799-2326-C746-B780-D24BAF188FA8}" dt="2023-08-27T08:32:13.011" v="15704" actId="14100"/>
          <ac:spMkLst>
            <pc:docMk/>
            <pc:sldMk cId="1425408464" sldId="390"/>
            <ac:spMk id="9" creationId="{97E5D815-C12C-DF25-CE10-C779BE32571C}"/>
          </ac:spMkLst>
        </pc:spChg>
        <pc:spChg chg="add del mod">
          <ac:chgData name="Siyi Du" userId="fc0149548d3e3b09" providerId="LiveId" clId="{C5DC6799-2326-C746-B780-D24BAF188FA8}" dt="2023-08-27T08:38:33.981" v="16149" actId="478"/>
          <ac:spMkLst>
            <pc:docMk/>
            <pc:sldMk cId="1425408464" sldId="390"/>
            <ac:spMk id="10" creationId="{95F2BCFE-0BE4-5678-5BA7-A243A2EFB83E}"/>
          </ac:spMkLst>
        </pc:spChg>
        <pc:spChg chg="add mod">
          <ac:chgData name="Siyi Du" userId="fc0149548d3e3b09" providerId="LiveId" clId="{C5DC6799-2326-C746-B780-D24BAF188FA8}" dt="2023-08-27T08:36:34.717" v="15960" actId="207"/>
          <ac:spMkLst>
            <pc:docMk/>
            <pc:sldMk cId="1425408464" sldId="390"/>
            <ac:spMk id="11" creationId="{0A0138A8-B98E-A5EA-081B-7D0508F314E8}"/>
          </ac:spMkLst>
        </pc:spChg>
        <pc:spChg chg="add mod">
          <ac:chgData name="Siyi Du" userId="fc0149548d3e3b09" providerId="LiveId" clId="{C5DC6799-2326-C746-B780-D24BAF188FA8}" dt="2023-08-27T08:38:28.414" v="16148" actId="1582"/>
          <ac:spMkLst>
            <pc:docMk/>
            <pc:sldMk cId="1425408464" sldId="390"/>
            <ac:spMk id="12" creationId="{A2466A89-389C-DD75-4F7A-40B6090805DA}"/>
          </ac:spMkLst>
        </pc:spChg>
        <pc:spChg chg="add mod">
          <ac:chgData name="Siyi Du" userId="fc0149548d3e3b09" providerId="LiveId" clId="{C5DC6799-2326-C746-B780-D24BAF188FA8}" dt="2023-08-27T08:57:02.893" v="16399" actId="14100"/>
          <ac:spMkLst>
            <pc:docMk/>
            <pc:sldMk cId="1425408464" sldId="390"/>
            <ac:spMk id="13" creationId="{23743937-DA55-42D5-092D-0F4D6C342FC5}"/>
          </ac:spMkLst>
        </pc:spChg>
        <pc:picChg chg="add mod">
          <ac:chgData name="Siyi Du" userId="fc0149548d3e3b09" providerId="LiveId" clId="{C5DC6799-2326-C746-B780-D24BAF188FA8}" dt="2023-08-27T08:26:22.689" v="15135" actId="1076"/>
          <ac:picMkLst>
            <pc:docMk/>
            <pc:sldMk cId="1425408464" sldId="390"/>
            <ac:picMk id="5" creationId="{D26D1DC0-5B9B-F2AA-473C-A4333319FA0D}"/>
          </ac:picMkLst>
        </pc:picChg>
      </pc:sldChg>
      <pc:sldChg chg="add del">
        <pc:chgData name="Siyi Du" userId="fc0149548d3e3b09" providerId="LiveId" clId="{C5DC6799-2326-C746-B780-D24BAF188FA8}" dt="2023-08-24T13:45:43.912" v="7247" actId="2696"/>
        <pc:sldMkLst>
          <pc:docMk/>
          <pc:sldMk cId="3195070814" sldId="390"/>
        </pc:sldMkLst>
      </pc:sldChg>
      <pc:sldChg chg="addSp delSp modSp new mod modNotesTx">
        <pc:chgData name="Siyi Du" userId="fc0149548d3e3b09" providerId="LiveId" clId="{C5DC6799-2326-C746-B780-D24BAF188FA8}" dt="2023-08-29T13:32:01.588" v="18429" actId="20577"/>
        <pc:sldMkLst>
          <pc:docMk/>
          <pc:sldMk cId="2703576233" sldId="391"/>
        </pc:sldMkLst>
        <pc:spChg chg="mod">
          <ac:chgData name="Siyi Du" userId="fc0149548d3e3b09" providerId="LiveId" clId="{C5DC6799-2326-C746-B780-D24BAF188FA8}" dt="2023-08-24T13:53:57.710" v="7498" actId="20577"/>
          <ac:spMkLst>
            <pc:docMk/>
            <pc:sldMk cId="2703576233" sldId="391"/>
            <ac:spMk id="2" creationId="{FFFB1236-3A21-E4D7-8300-B1CCE231CB29}"/>
          </ac:spMkLst>
        </pc:spChg>
        <pc:spChg chg="mod">
          <ac:chgData name="Siyi Du" userId="fc0149548d3e3b09" providerId="LiveId" clId="{C5DC6799-2326-C746-B780-D24BAF188FA8}" dt="2023-08-27T09:03:09.660" v="16807" actId="12"/>
          <ac:spMkLst>
            <pc:docMk/>
            <pc:sldMk cId="2703576233" sldId="391"/>
            <ac:spMk id="3" creationId="{4FAEC834-3BE2-8DD5-8E37-6EBC127F5FE4}"/>
          </ac:spMkLst>
        </pc:spChg>
        <pc:spChg chg="add del mod">
          <ac:chgData name="Siyi Du" userId="fc0149548d3e3b09" providerId="LiveId" clId="{C5DC6799-2326-C746-B780-D24BAF188FA8}" dt="2023-08-24T13:54:30.237" v="7504"/>
          <ac:spMkLst>
            <pc:docMk/>
            <pc:sldMk cId="2703576233" sldId="391"/>
            <ac:spMk id="5" creationId="{C0858552-CA96-C920-3FC7-C436FB175A10}"/>
          </ac:spMkLst>
        </pc:spChg>
        <pc:picChg chg="add mod">
          <ac:chgData name="Siyi Du" userId="fc0149548d3e3b09" providerId="LiveId" clId="{C5DC6799-2326-C746-B780-D24BAF188FA8}" dt="2023-08-24T13:54:18.726" v="7502" actId="1076"/>
          <ac:picMkLst>
            <pc:docMk/>
            <pc:sldMk cId="2703576233" sldId="391"/>
            <ac:picMk id="6" creationId="{F16FF52C-E861-6491-A21E-271EECFD5491}"/>
          </ac:picMkLst>
        </pc:picChg>
      </pc:sldChg>
      <pc:sldChg chg="modSp del mod modAnim">
        <pc:chgData name="Siyi Du" userId="fc0149548d3e3b09" providerId="LiveId" clId="{C5DC6799-2326-C746-B780-D24BAF188FA8}" dt="2023-08-25T14:09:58.967" v="8692" actId="2696"/>
        <pc:sldMkLst>
          <pc:docMk/>
          <pc:sldMk cId="97412907" sldId="392"/>
        </pc:sldMkLst>
        <pc:graphicFrameChg chg="mod">
          <ac:chgData name="Siyi Du" userId="fc0149548d3e3b09" providerId="LiveId" clId="{C5DC6799-2326-C746-B780-D24BAF188FA8}" dt="2023-08-25T10:34:53.824" v="7544" actId="14100"/>
          <ac:graphicFrameMkLst>
            <pc:docMk/>
            <pc:sldMk cId="97412907" sldId="392"/>
            <ac:graphicFrameMk id="5" creationId="{05398DC4-0AE7-6BF3-4C96-A42CE6178E41}"/>
          </ac:graphicFrameMkLst>
        </pc:graphicFrameChg>
      </pc:sldChg>
      <pc:sldChg chg="addSp delSp modSp add mod ord delAnim modShow">
        <pc:chgData name="Siyi Du" userId="fc0149548d3e3b09" providerId="LiveId" clId="{C5DC6799-2326-C746-B780-D24BAF188FA8}" dt="2023-08-27T13:18:56.830" v="17898" actId="20578"/>
        <pc:sldMkLst>
          <pc:docMk/>
          <pc:sldMk cId="1997574498" sldId="392"/>
        </pc:sldMkLst>
        <pc:spChg chg="del mod">
          <ac:chgData name="Siyi Du" userId="fc0149548d3e3b09" providerId="LiveId" clId="{C5DC6799-2326-C746-B780-D24BAF188FA8}" dt="2023-08-26T01:47:23.028" v="9502" actId="478"/>
          <ac:spMkLst>
            <pc:docMk/>
            <pc:sldMk cId="1997574498" sldId="392"/>
            <ac:spMk id="3" creationId="{A1417E49-D405-9052-7A90-5B6241640351}"/>
          </ac:spMkLst>
        </pc:spChg>
        <pc:spChg chg="add mod">
          <ac:chgData name="Siyi Du" userId="fc0149548d3e3b09" providerId="LiveId" clId="{C5DC6799-2326-C746-B780-D24BAF188FA8}" dt="2023-08-26T01:59:47.505" v="9556" actId="1037"/>
          <ac:spMkLst>
            <pc:docMk/>
            <pc:sldMk cId="1997574498" sldId="392"/>
            <ac:spMk id="17" creationId="{A5009647-A3C9-D8E6-0FD0-2F42465F2F4B}"/>
          </ac:spMkLst>
        </pc:spChg>
        <pc:spChg chg="add mod">
          <ac:chgData name="Siyi Du" userId="fc0149548d3e3b09" providerId="LiveId" clId="{C5DC6799-2326-C746-B780-D24BAF188FA8}" dt="2023-08-26T01:58:32.913" v="9509" actId="1076"/>
          <ac:spMkLst>
            <pc:docMk/>
            <pc:sldMk cId="1997574498" sldId="392"/>
            <ac:spMk id="18" creationId="{D18F8FB9-5499-5892-6DCB-A66D7ED7F61C}"/>
          </ac:spMkLst>
        </pc:spChg>
        <pc:spChg chg="add mod">
          <ac:chgData name="Siyi Du" userId="fc0149548d3e3b09" providerId="LiveId" clId="{C5DC6799-2326-C746-B780-D24BAF188FA8}" dt="2023-08-26T01:47:18.956" v="9501" actId="1076"/>
          <ac:spMkLst>
            <pc:docMk/>
            <pc:sldMk cId="1997574498" sldId="392"/>
            <ac:spMk id="22" creationId="{2915147F-319A-7919-D066-2B63048B4F34}"/>
          </ac:spMkLst>
        </pc:spChg>
        <pc:spChg chg="add del mod">
          <ac:chgData name="Siyi Du" userId="fc0149548d3e3b09" providerId="LiveId" clId="{C5DC6799-2326-C746-B780-D24BAF188FA8}" dt="2023-08-26T01:47:25.877" v="9503" actId="478"/>
          <ac:spMkLst>
            <pc:docMk/>
            <pc:sldMk cId="1997574498" sldId="392"/>
            <ac:spMk id="26" creationId="{982CF588-C9A0-C156-B448-0476A1ABBEB5}"/>
          </ac:spMkLst>
        </pc:spChg>
        <pc:spChg chg="add mod">
          <ac:chgData name="Siyi Du" userId="fc0149548d3e3b09" providerId="LiveId" clId="{C5DC6799-2326-C746-B780-D24BAF188FA8}" dt="2023-08-26T01:59:40.732" v="9549" actId="1076"/>
          <ac:spMkLst>
            <pc:docMk/>
            <pc:sldMk cId="1997574498" sldId="392"/>
            <ac:spMk id="28" creationId="{86C2AEB9-98B5-14A1-037D-E5FEB3CC3AED}"/>
          </ac:spMkLst>
        </pc:spChg>
        <pc:spChg chg="del">
          <ac:chgData name="Siyi Du" userId="fc0149548d3e3b09" providerId="LiveId" clId="{C5DC6799-2326-C746-B780-D24BAF188FA8}" dt="2023-08-26T01:43:48.414" v="9470" actId="478"/>
          <ac:spMkLst>
            <pc:docMk/>
            <pc:sldMk cId="1997574498" sldId="392"/>
            <ac:spMk id="44" creationId="{B525E187-1C33-630F-952A-FE60FAD8669C}"/>
          </ac:spMkLst>
        </pc:spChg>
        <pc:grpChg chg="del">
          <ac:chgData name="Siyi Du" userId="fc0149548d3e3b09" providerId="LiveId" clId="{C5DC6799-2326-C746-B780-D24BAF188FA8}" dt="2023-08-26T01:43:48.414" v="9470" actId="478"/>
          <ac:grpSpMkLst>
            <pc:docMk/>
            <pc:sldMk cId="1997574498" sldId="392"/>
            <ac:grpSpMk id="13" creationId="{00000000-0000-0000-0000-000000000000}"/>
          </ac:grpSpMkLst>
        </pc:grpChg>
        <pc:graphicFrameChg chg="del">
          <ac:chgData name="Siyi Du" userId="fc0149548d3e3b09" providerId="LiveId" clId="{C5DC6799-2326-C746-B780-D24BAF188FA8}" dt="2023-08-26T01:43:48.414" v="9470" actId="478"/>
          <ac:graphicFrameMkLst>
            <pc:docMk/>
            <pc:sldMk cId="1997574498" sldId="392"/>
            <ac:graphicFrameMk id="16" creationId="{EB1BDA91-8CEA-4E57-4AA0-477862836468}"/>
          </ac:graphicFrameMkLst>
        </pc:graphicFrameChg>
        <pc:picChg chg="add mod">
          <ac:chgData name="Siyi Du" userId="fc0149548d3e3b09" providerId="LiveId" clId="{C5DC6799-2326-C746-B780-D24BAF188FA8}" dt="2023-08-26T01:59:47.505" v="9556" actId="1037"/>
          <ac:picMkLst>
            <pc:docMk/>
            <pc:sldMk cId="1997574498" sldId="392"/>
            <ac:picMk id="19" creationId="{D3640F6B-5560-1A81-F1C1-30C5FC0314F7}"/>
          </ac:picMkLst>
        </pc:picChg>
        <pc:picChg chg="add mod">
          <ac:chgData name="Siyi Du" userId="fc0149548d3e3b09" providerId="LiveId" clId="{C5DC6799-2326-C746-B780-D24BAF188FA8}" dt="2023-08-26T01:47:14.846" v="9500" actId="1076"/>
          <ac:picMkLst>
            <pc:docMk/>
            <pc:sldMk cId="1997574498" sldId="392"/>
            <ac:picMk id="20" creationId="{E1733DAB-CBF5-9373-01EA-965C0087AD78}"/>
          </ac:picMkLst>
        </pc:picChg>
        <pc:picChg chg="add mod">
          <ac:chgData name="Siyi Du" userId="fc0149548d3e3b09" providerId="LiveId" clId="{C5DC6799-2326-C746-B780-D24BAF188FA8}" dt="2023-08-26T01:58:15.562" v="9506" actId="1076"/>
          <ac:picMkLst>
            <pc:docMk/>
            <pc:sldMk cId="1997574498" sldId="392"/>
            <ac:picMk id="23" creationId="{A48D9BA4-9854-0C1E-ABC6-4E198D085F7E}"/>
          </ac:picMkLst>
        </pc:picChg>
        <pc:picChg chg="add mod">
          <ac:chgData name="Siyi Du" userId="fc0149548d3e3b09" providerId="LiveId" clId="{C5DC6799-2326-C746-B780-D24BAF188FA8}" dt="2023-08-26T01:58:45.889" v="9513" actId="1076"/>
          <ac:picMkLst>
            <pc:docMk/>
            <pc:sldMk cId="1997574498" sldId="392"/>
            <ac:picMk id="24" creationId="{E5F0A9D1-EC61-D6BC-5528-0E22F651B9A5}"/>
          </ac:picMkLst>
        </pc:picChg>
        <pc:cxnChg chg="mod">
          <ac:chgData name="Siyi Du" userId="fc0149548d3e3b09" providerId="LiveId" clId="{C5DC6799-2326-C746-B780-D24BAF188FA8}" dt="2023-08-26T01:43:48.414" v="9470" actId="478"/>
          <ac:cxnSpMkLst>
            <pc:docMk/>
            <pc:sldMk cId="1997574498" sldId="392"/>
            <ac:cxnSpMk id="21" creationId="{022A3519-00EA-6B21-36E5-B8020146E823}"/>
          </ac:cxnSpMkLst>
        </pc:cxnChg>
        <pc:cxnChg chg="mod">
          <ac:chgData name="Siyi Du" userId="fc0149548d3e3b09" providerId="LiveId" clId="{C5DC6799-2326-C746-B780-D24BAF188FA8}" dt="2023-08-26T01:43:48.414" v="9470" actId="478"/>
          <ac:cxnSpMkLst>
            <pc:docMk/>
            <pc:sldMk cId="1997574498" sldId="392"/>
            <ac:cxnSpMk id="25" creationId="{A1B58D32-9DDC-D21C-16DD-17D706EE4A94}"/>
          </ac:cxnSpMkLst>
        </pc:cxnChg>
        <pc:cxnChg chg="mod">
          <ac:chgData name="Siyi Du" userId="fc0149548d3e3b09" providerId="LiveId" clId="{C5DC6799-2326-C746-B780-D24BAF188FA8}" dt="2023-08-26T01:43:48.414" v="9470" actId="478"/>
          <ac:cxnSpMkLst>
            <pc:docMk/>
            <pc:sldMk cId="1997574498" sldId="392"/>
            <ac:cxnSpMk id="27" creationId="{9A7F57FC-F09C-E251-7CB0-04865277BCAE}"/>
          </ac:cxnSpMkLst>
        </pc:cxnChg>
        <pc:cxnChg chg="mod">
          <ac:chgData name="Siyi Du" userId="fc0149548d3e3b09" providerId="LiveId" clId="{C5DC6799-2326-C746-B780-D24BAF188FA8}" dt="2023-08-26T01:43:48.414" v="9470" actId="478"/>
          <ac:cxnSpMkLst>
            <pc:docMk/>
            <pc:sldMk cId="1997574498" sldId="392"/>
            <ac:cxnSpMk id="29" creationId="{15ED0D59-8A38-FD88-F171-A45E254EC995}"/>
          </ac:cxnSpMkLst>
        </pc:cxnChg>
        <pc:cxnChg chg="mod">
          <ac:chgData name="Siyi Du" userId="fc0149548d3e3b09" providerId="LiveId" clId="{C5DC6799-2326-C746-B780-D24BAF188FA8}" dt="2023-08-26T01:43:48.414" v="9470" actId="478"/>
          <ac:cxnSpMkLst>
            <pc:docMk/>
            <pc:sldMk cId="1997574498" sldId="392"/>
            <ac:cxnSpMk id="34" creationId="{20CF35B2-121A-12A3-A316-366CDB5FBCFD}"/>
          </ac:cxnSpMkLst>
        </pc:cxnChg>
        <pc:cxnChg chg="mod">
          <ac:chgData name="Siyi Du" userId="fc0149548d3e3b09" providerId="LiveId" clId="{C5DC6799-2326-C746-B780-D24BAF188FA8}" dt="2023-08-26T01:43:48.414" v="9470" actId="478"/>
          <ac:cxnSpMkLst>
            <pc:docMk/>
            <pc:sldMk cId="1997574498" sldId="392"/>
            <ac:cxnSpMk id="36" creationId="{A6A80521-7F70-FBB3-49A5-D2607ACFE9E8}"/>
          </ac:cxnSpMkLst>
        </pc:cxnChg>
        <pc:cxnChg chg="mod">
          <ac:chgData name="Siyi Du" userId="fc0149548d3e3b09" providerId="LiveId" clId="{C5DC6799-2326-C746-B780-D24BAF188FA8}" dt="2023-08-26T01:43:48.414" v="9470" actId="478"/>
          <ac:cxnSpMkLst>
            <pc:docMk/>
            <pc:sldMk cId="1997574498" sldId="392"/>
            <ac:cxnSpMk id="38" creationId="{DAFF40A7-D4ED-6906-4CCD-BB39C2744E89}"/>
          </ac:cxnSpMkLst>
        </pc:cxnChg>
        <pc:cxnChg chg="mod">
          <ac:chgData name="Siyi Du" userId="fc0149548d3e3b09" providerId="LiveId" clId="{C5DC6799-2326-C746-B780-D24BAF188FA8}" dt="2023-08-26T01:43:48.414" v="9470" actId="478"/>
          <ac:cxnSpMkLst>
            <pc:docMk/>
            <pc:sldMk cId="1997574498" sldId="392"/>
            <ac:cxnSpMk id="40" creationId="{85DBCD50-6ACA-1495-3DEC-57BDA215D897}"/>
          </ac:cxnSpMkLst>
        </pc:cxnChg>
      </pc:sldChg>
      <pc:sldChg chg="modSp add mod modAnim modNotesTx">
        <pc:chgData name="Siyi Du" userId="fc0149548d3e3b09" providerId="LiveId" clId="{C5DC6799-2326-C746-B780-D24BAF188FA8}" dt="2023-08-27T13:17:56.470" v="17891" actId="12"/>
        <pc:sldMkLst>
          <pc:docMk/>
          <pc:sldMk cId="432599337" sldId="393"/>
        </pc:sldMkLst>
        <pc:spChg chg="mod">
          <ac:chgData name="Siyi Du" userId="fc0149548d3e3b09" providerId="LiveId" clId="{C5DC6799-2326-C746-B780-D24BAF188FA8}" dt="2023-08-26T02:01:08.586" v="9626" actId="20577"/>
          <ac:spMkLst>
            <pc:docMk/>
            <pc:sldMk cId="432599337" sldId="393"/>
            <ac:spMk id="2" creationId="{E24644CF-5F55-419E-8264-E9E7DC267ED3}"/>
          </ac:spMkLst>
        </pc:spChg>
        <pc:spChg chg="mod">
          <ac:chgData name="Siyi Du" userId="fc0149548d3e3b09" providerId="LiveId" clId="{C5DC6799-2326-C746-B780-D24BAF188FA8}" dt="2023-08-27T13:17:56.470" v="17891" actId="12"/>
          <ac:spMkLst>
            <pc:docMk/>
            <pc:sldMk cId="432599337" sldId="393"/>
            <ac:spMk id="3" creationId="{76F357D3-7A72-DC54-8795-9C24F7A088AD}"/>
          </ac:spMkLst>
        </pc:spChg>
        <pc:spChg chg="mod">
          <ac:chgData name="Siyi Du" userId="fc0149548d3e3b09" providerId="LiveId" clId="{C5DC6799-2326-C746-B780-D24BAF188FA8}" dt="2023-08-26T02:04:17.943" v="9975" actId="1076"/>
          <ac:spMkLst>
            <pc:docMk/>
            <pc:sldMk cId="432599337" sldId="393"/>
            <ac:spMk id="15" creationId="{0ACCF95D-51A9-45C4-3D2D-0F28220969C8}"/>
          </ac:spMkLst>
        </pc:spChg>
        <pc:spChg chg="mod">
          <ac:chgData name="Siyi Du" userId="fc0149548d3e3b09" providerId="LiveId" clId="{C5DC6799-2326-C746-B780-D24BAF188FA8}" dt="2023-08-26T02:04:40.766" v="9990" actId="1037"/>
          <ac:spMkLst>
            <pc:docMk/>
            <pc:sldMk cId="432599337" sldId="393"/>
            <ac:spMk id="60" creationId="{C2F547E1-0019-1F31-BE21-F276987B3267}"/>
          </ac:spMkLst>
        </pc:spChg>
        <pc:spChg chg="mod">
          <ac:chgData name="Siyi Du" userId="fc0149548d3e3b09" providerId="LiveId" clId="{C5DC6799-2326-C746-B780-D24BAF188FA8}" dt="2023-08-26T02:04:51.618" v="10010" actId="1037"/>
          <ac:spMkLst>
            <pc:docMk/>
            <pc:sldMk cId="432599337" sldId="393"/>
            <ac:spMk id="61" creationId="{53D6EDB1-A54C-FE6D-9D2C-CE105EA52FE8}"/>
          </ac:spMkLst>
        </pc:spChg>
        <pc:picChg chg="mod">
          <ac:chgData name="Siyi Du" userId="fc0149548d3e3b09" providerId="LiveId" clId="{C5DC6799-2326-C746-B780-D24BAF188FA8}" dt="2023-08-26T02:04:35.254" v="9976" actId="1076"/>
          <ac:picMkLst>
            <pc:docMk/>
            <pc:sldMk cId="432599337" sldId="393"/>
            <ac:picMk id="12" creationId="{791D7659-9870-93C7-5E23-1426B2A9D3F2}"/>
          </ac:picMkLst>
        </pc:picChg>
        <pc:picChg chg="mod">
          <ac:chgData name="Siyi Du" userId="fc0149548d3e3b09" providerId="LiveId" clId="{C5DC6799-2326-C746-B780-D24BAF188FA8}" dt="2023-08-26T02:04:45.158" v="9996" actId="1038"/>
          <ac:picMkLst>
            <pc:docMk/>
            <pc:sldMk cId="432599337" sldId="393"/>
            <ac:picMk id="17" creationId="{6EEC4DB5-992C-785B-547D-E1C5AC6D8F78}"/>
          </ac:picMkLst>
        </pc:picChg>
      </pc:sldChg>
      <pc:sldChg chg="add del">
        <pc:chgData name="Siyi Du" userId="fc0149548d3e3b09" providerId="LiveId" clId="{C5DC6799-2326-C746-B780-D24BAF188FA8}" dt="2023-08-26T01:46:27.648" v="9491"/>
        <pc:sldMkLst>
          <pc:docMk/>
          <pc:sldMk cId="2839626499" sldId="393"/>
        </pc:sldMkLst>
      </pc:sldChg>
      <pc:sldChg chg="addSp delSp modSp add mod modAnim modNotesTx">
        <pc:chgData name="Siyi Du" userId="fc0149548d3e3b09" providerId="LiveId" clId="{C5DC6799-2326-C746-B780-D24BAF188FA8}" dt="2023-08-27T13:18:19.068" v="17894" actId="12"/>
        <pc:sldMkLst>
          <pc:docMk/>
          <pc:sldMk cId="3560233535" sldId="394"/>
        </pc:sldMkLst>
        <pc:spChg chg="mod">
          <ac:chgData name="Siyi Du" userId="fc0149548d3e3b09" providerId="LiveId" clId="{C5DC6799-2326-C746-B780-D24BAF188FA8}" dt="2023-08-27T13:18:19.068" v="17894" actId="12"/>
          <ac:spMkLst>
            <pc:docMk/>
            <pc:sldMk cId="3560233535" sldId="394"/>
            <ac:spMk id="3" creationId="{76F357D3-7A72-DC54-8795-9C24F7A088AD}"/>
          </ac:spMkLst>
        </pc:spChg>
        <pc:spChg chg="add mod">
          <ac:chgData name="Siyi Du" userId="fc0149548d3e3b09" providerId="LiveId" clId="{C5DC6799-2326-C746-B780-D24BAF188FA8}" dt="2023-08-26T11:52:25.451" v="12266" actId="164"/>
          <ac:spMkLst>
            <pc:docMk/>
            <pc:sldMk cId="3560233535" sldId="394"/>
            <ac:spMk id="7" creationId="{9C7E9033-61B0-0055-A19F-1F9050257717}"/>
          </ac:spMkLst>
        </pc:spChg>
        <pc:spChg chg="add mod">
          <ac:chgData name="Siyi Du" userId="fc0149548d3e3b09" providerId="LiveId" clId="{C5DC6799-2326-C746-B780-D24BAF188FA8}" dt="2023-08-26T11:52:31.801" v="12267" actId="164"/>
          <ac:spMkLst>
            <pc:docMk/>
            <pc:sldMk cId="3560233535" sldId="394"/>
            <ac:spMk id="8" creationId="{F7F22AF1-EF36-EC40-AD36-4F7ADF7D9FB7}"/>
          </ac:spMkLst>
        </pc:spChg>
        <pc:spChg chg="add mod">
          <ac:chgData name="Siyi Du" userId="fc0149548d3e3b09" providerId="LiveId" clId="{C5DC6799-2326-C746-B780-D24BAF188FA8}" dt="2023-08-26T11:52:25.451" v="12266" actId="164"/>
          <ac:spMkLst>
            <pc:docMk/>
            <pc:sldMk cId="3560233535" sldId="394"/>
            <ac:spMk id="9" creationId="{5B72195F-7B40-0F20-9C8F-8474CF713235}"/>
          </ac:spMkLst>
        </pc:spChg>
        <pc:spChg chg="add mod">
          <ac:chgData name="Siyi Du" userId="fc0149548d3e3b09" providerId="LiveId" clId="{C5DC6799-2326-C746-B780-D24BAF188FA8}" dt="2023-08-26T11:52:25.451" v="12266" actId="164"/>
          <ac:spMkLst>
            <pc:docMk/>
            <pc:sldMk cId="3560233535" sldId="394"/>
            <ac:spMk id="10" creationId="{19E9005D-DCE8-B147-8896-E931350818C4}"/>
          </ac:spMkLst>
        </pc:spChg>
        <pc:spChg chg="add mod">
          <ac:chgData name="Siyi Du" userId="fc0149548d3e3b09" providerId="LiveId" clId="{C5DC6799-2326-C746-B780-D24BAF188FA8}" dt="2023-08-26T11:52:25.451" v="12266" actId="164"/>
          <ac:spMkLst>
            <pc:docMk/>
            <pc:sldMk cId="3560233535" sldId="394"/>
            <ac:spMk id="11" creationId="{DD133314-A84E-C4DD-8AB7-6D27DA4C6876}"/>
          </ac:spMkLst>
        </pc:spChg>
        <pc:spChg chg="add mod">
          <ac:chgData name="Siyi Du" userId="fc0149548d3e3b09" providerId="LiveId" clId="{C5DC6799-2326-C746-B780-D24BAF188FA8}" dt="2023-08-26T11:52:25.451" v="12266" actId="164"/>
          <ac:spMkLst>
            <pc:docMk/>
            <pc:sldMk cId="3560233535" sldId="394"/>
            <ac:spMk id="14" creationId="{450EB8A0-7097-1132-FB0B-D3E73FE4FC34}"/>
          </ac:spMkLst>
        </pc:spChg>
        <pc:spChg chg="del mod">
          <ac:chgData name="Siyi Du" userId="fc0149548d3e3b09" providerId="LiveId" clId="{C5DC6799-2326-C746-B780-D24BAF188FA8}" dt="2023-08-26T02:29:22.894" v="11153" actId="478"/>
          <ac:spMkLst>
            <pc:docMk/>
            <pc:sldMk cId="3560233535" sldId="394"/>
            <ac:spMk id="15" creationId="{0ACCF95D-51A9-45C4-3D2D-0F28220969C8}"/>
          </ac:spMkLst>
        </pc:spChg>
        <pc:spChg chg="add mod">
          <ac:chgData name="Siyi Du" userId="fc0149548d3e3b09" providerId="LiveId" clId="{C5DC6799-2326-C746-B780-D24BAF188FA8}" dt="2023-08-26T11:52:25.451" v="12266" actId="164"/>
          <ac:spMkLst>
            <pc:docMk/>
            <pc:sldMk cId="3560233535" sldId="394"/>
            <ac:spMk id="16" creationId="{E7B7F3EB-D89C-E4EE-2B75-2427D17BAD53}"/>
          </ac:spMkLst>
        </pc:spChg>
        <pc:spChg chg="add mod">
          <ac:chgData name="Siyi Du" userId="fc0149548d3e3b09" providerId="LiveId" clId="{C5DC6799-2326-C746-B780-D24BAF188FA8}" dt="2023-08-26T11:52:25.451" v="12266" actId="164"/>
          <ac:spMkLst>
            <pc:docMk/>
            <pc:sldMk cId="3560233535" sldId="394"/>
            <ac:spMk id="18" creationId="{035AA17E-51BF-1594-DB92-EAE42C28CC51}"/>
          </ac:spMkLst>
        </pc:spChg>
        <pc:spChg chg="add mod">
          <ac:chgData name="Siyi Du" userId="fc0149548d3e3b09" providerId="LiveId" clId="{C5DC6799-2326-C746-B780-D24BAF188FA8}" dt="2023-08-26T11:52:25.451" v="12266" actId="164"/>
          <ac:spMkLst>
            <pc:docMk/>
            <pc:sldMk cId="3560233535" sldId="394"/>
            <ac:spMk id="19" creationId="{E8F7DB0C-1D3E-6C74-6CC2-7D21F2BBEE7A}"/>
          </ac:spMkLst>
        </pc:spChg>
        <pc:spChg chg="add mod">
          <ac:chgData name="Siyi Du" userId="fc0149548d3e3b09" providerId="LiveId" clId="{C5DC6799-2326-C746-B780-D24BAF188FA8}" dt="2023-08-26T11:29:45.714" v="11370" actId="164"/>
          <ac:spMkLst>
            <pc:docMk/>
            <pc:sldMk cId="3560233535" sldId="394"/>
            <ac:spMk id="21" creationId="{ED085ED3-C241-B594-C08B-241F8B2E955C}"/>
          </ac:spMkLst>
        </pc:spChg>
        <pc:spChg chg="add mod">
          <ac:chgData name="Siyi Du" userId="fc0149548d3e3b09" providerId="LiveId" clId="{C5DC6799-2326-C746-B780-D24BAF188FA8}" dt="2023-08-26T11:29:45.714" v="11370" actId="164"/>
          <ac:spMkLst>
            <pc:docMk/>
            <pc:sldMk cId="3560233535" sldId="394"/>
            <ac:spMk id="24" creationId="{4D1641BF-3AE4-C0C9-5117-D7939203625C}"/>
          </ac:spMkLst>
        </pc:spChg>
        <pc:spChg chg="add mod">
          <ac:chgData name="Siyi Du" userId="fc0149548d3e3b09" providerId="LiveId" clId="{C5DC6799-2326-C746-B780-D24BAF188FA8}" dt="2023-08-26T11:52:25.451" v="12266" actId="164"/>
          <ac:spMkLst>
            <pc:docMk/>
            <pc:sldMk cId="3560233535" sldId="394"/>
            <ac:spMk id="29" creationId="{18076E40-EE73-4EC0-FBD6-5C7E0BCBEF5C}"/>
          </ac:spMkLst>
        </pc:spChg>
        <pc:spChg chg="add mod">
          <ac:chgData name="Siyi Du" userId="fc0149548d3e3b09" providerId="LiveId" clId="{C5DC6799-2326-C746-B780-D24BAF188FA8}" dt="2023-08-26T11:52:31.801" v="12267" actId="164"/>
          <ac:spMkLst>
            <pc:docMk/>
            <pc:sldMk cId="3560233535" sldId="394"/>
            <ac:spMk id="30" creationId="{B5A90C7A-B422-FE6B-11DD-C09551FD131A}"/>
          </ac:spMkLst>
        </pc:spChg>
        <pc:spChg chg="add mod">
          <ac:chgData name="Siyi Du" userId="fc0149548d3e3b09" providerId="LiveId" clId="{C5DC6799-2326-C746-B780-D24BAF188FA8}" dt="2023-08-26T11:52:25.451" v="12266" actId="164"/>
          <ac:spMkLst>
            <pc:docMk/>
            <pc:sldMk cId="3560233535" sldId="394"/>
            <ac:spMk id="32" creationId="{0F68E964-E586-1ACA-E245-E8B422252750}"/>
          </ac:spMkLst>
        </pc:spChg>
        <pc:spChg chg="add mod">
          <ac:chgData name="Siyi Du" userId="fc0149548d3e3b09" providerId="LiveId" clId="{C5DC6799-2326-C746-B780-D24BAF188FA8}" dt="2023-08-26T11:52:25.451" v="12266" actId="164"/>
          <ac:spMkLst>
            <pc:docMk/>
            <pc:sldMk cId="3560233535" sldId="394"/>
            <ac:spMk id="33" creationId="{15AB51E0-92C0-627E-F2E3-67DB8782FB0B}"/>
          </ac:spMkLst>
        </pc:spChg>
        <pc:spChg chg="add mod">
          <ac:chgData name="Siyi Du" userId="fc0149548d3e3b09" providerId="LiveId" clId="{C5DC6799-2326-C746-B780-D24BAF188FA8}" dt="2023-08-26T11:52:31.801" v="12267" actId="164"/>
          <ac:spMkLst>
            <pc:docMk/>
            <pc:sldMk cId="3560233535" sldId="394"/>
            <ac:spMk id="34" creationId="{BD9C3896-B1B6-555B-339B-EFFE6EA2D032}"/>
          </ac:spMkLst>
        </pc:spChg>
        <pc:spChg chg="add mod">
          <ac:chgData name="Siyi Du" userId="fc0149548d3e3b09" providerId="LiveId" clId="{C5DC6799-2326-C746-B780-D24BAF188FA8}" dt="2023-08-26T11:52:31.801" v="12267" actId="164"/>
          <ac:spMkLst>
            <pc:docMk/>
            <pc:sldMk cId="3560233535" sldId="394"/>
            <ac:spMk id="35" creationId="{6F747F64-DE58-9E3F-3D46-EFEF0571C154}"/>
          </ac:spMkLst>
        </pc:spChg>
        <pc:spChg chg="add mod">
          <ac:chgData name="Siyi Du" userId="fc0149548d3e3b09" providerId="LiveId" clId="{C5DC6799-2326-C746-B780-D24BAF188FA8}" dt="2023-08-26T11:52:31.801" v="12267" actId="164"/>
          <ac:spMkLst>
            <pc:docMk/>
            <pc:sldMk cId="3560233535" sldId="394"/>
            <ac:spMk id="36" creationId="{F88DD635-AD65-B7FB-1B77-27FBF59C45B5}"/>
          </ac:spMkLst>
        </pc:spChg>
        <pc:spChg chg="add mod">
          <ac:chgData name="Siyi Du" userId="fc0149548d3e3b09" providerId="LiveId" clId="{C5DC6799-2326-C746-B780-D24BAF188FA8}" dt="2023-08-26T11:52:31.801" v="12267" actId="164"/>
          <ac:spMkLst>
            <pc:docMk/>
            <pc:sldMk cId="3560233535" sldId="394"/>
            <ac:spMk id="37" creationId="{4148226A-E3B6-2F4E-CDBE-871F5B20E58B}"/>
          </ac:spMkLst>
        </pc:spChg>
        <pc:spChg chg="add mod">
          <ac:chgData name="Siyi Du" userId="fc0149548d3e3b09" providerId="LiveId" clId="{C5DC6799-2326-C746-B780-D24BAF188FA8}" dt="2023-08-26T12:09:45.763" v="12345" actId="1036"/>
          <ac:spMkLst>
            <pc:docMk/>
            <pc:sldMk cId="3560233535" sldId="394"/>
            <ac:spMk id="46" creationId="{CF04F028-2E2B-77CF-FFC3-D653BF231AC0}"/>
          </ac:spMkLst>
        </pc:spChg>
        <pc:spChg chg="add mod">
          <ac:chgData name="Siyi Du" userId="fc0149548d3e3b09" providerId="LiveId" clId="{C5DC6799-2326-C746-B780-D24BAF188FA8}" dt="2023-08-26T12:09:27.182" v="12327" actId="1036"/>
          <ac:spMkLst>
            <pc:docMk/>
            <pc:sldMk cId="3560233535" sldId="394"/>
            <ac:spMk id="48" creationId="{18B4FDF8-2962-2347-38B8-2F3649AB2C5B}"/>
          </ac:spMkLst>
        </pc:spChg>
        <pc:spChg chg="mod">
          <ac:chgData name="Siyi Du" userId="fc0149548d3e3b09" providerId="LiveId" clId="{C5DC6799-2326-C746-B780-D24BAF188FA8}" dt="2023-08-26T12:09:54.175" v="12353" actId="1036"/>
          <ac:spMkLst>
            <pc:docMk/>
            <pc:sldMk cId="3560233535" sldId="394"/>
            <ac:spMk id="60" creationId="{C2F547E1-0019-1F31-BE21-F276987B3267}"/>
          </ac:spMkLst>
        </pc:spChg>
        <pc:spChg chg="del">
          <ac:chgData name="Siyi Du" userId="fc0149548d3e3b09" providerId="LiveId" clId="{C5DC6799-2326-C746-B780-D24BAF188FA8}" dt="2023-08-26T02:26:00.213" v="11064" actId="478"/>
          <ac:spMkLst>
            <pc:docMk/>
            <pc:sldMk cId="3560233535" sldId="394"/>
            <ac:spMk id="61" creationId="{53D6EDB1-A54C-FE6D-9D2C-CE105EA52FE8}"/>
          </ac:spMkLst>
        </pc:spChg>
        <pc:grpChg chg="add mod">
          <ac:chgData name="Siyi Du" userId="fc0149548d3e3b09" providerId="LiveId" clId="{C5DC6799-2326-C746-B780-D24BAF188FA8}" dt="2023-08-26T12:09:40.649" v="12337" actId="1035"/>
          <ac:grpSpMkLst>
            <pc:docMk/>
            <pc:sldMk cId="3560233535" sldId="394"/>
            <ac:grpSpMk id="49" creationId="{55E611B5-1CA9-A51B-8C65-3B19EBD556BC}"/>
          </ac:grpSpMkLst>
        </pc:grpChg>
        <pc:grpChg chg="add mod">
          <ac:chgData name="Siyi Du" userId="fc0149548d3e3b09" providerId="LiveId" clId="{C5DC6799-2326-C746-B780-D24BAF188FA8}" dt="2023-08-26T12:09:40.649" v="12337" actId="1035"/>
          <ac:grpSpMkLst>
            <pc:docMk/>
            <pc:sldMk cId="3560233535" sldId="394"/>
            <ac:grpSpMk id="50" creationId="{A384244A-C897-245F-A2B0-969BB187C304}"/>
          </ac:grpSpMkLst>
        </pc:grpChg>
        <pc:grpChg chg="add mod">
          <ac:chgData name="Siyi Du" userId="fc0149548d3e3b09" providerId="LiveId" clId="{C5DC6799-2326-C746-B780-D24BAF188FA8}" dt="2023-08-26T12:09:40.649" v="12337" actId="1035"/>
          <ac:grpSpMkLst>
            <pc:docMk/>
            <pc:sldMk cId="3560233535" sldId="394"/>
            <ac:grpSpMk id="51" creationId="{FCDE8C71-D9DA-FC51-4F20-373150BA3C83}"/>
          </ac:grpSpMkLst>
        </pc:grpChg>
        <pc:grpChg chg="add mod">
          <ac:chgData name="Siyi Du" userId="fc0149548d3e3b09" providerId="LiveId" clId="{C5DC6799-2326-C746-B780-D24BAF188FA8}" dt="2023-08-26T12:04:06.703" v="12283" actId="164"/>
          <ac:grpSpMkLst>
            <pc:docMk/>
            <pc:sldMk cId="3560233535" sldId="394"/>
            <ac:grpSpMk id="52" creationId="{AE088127-F3AE-BB03-87EF-3DF5F1EBBDAB}"/>
          </ac:grpSpMkLst>
        </pc:grpChg>
        <pc:picChg chg="add mod">
          <ac:chgData name="Siyi Du" userId="fc0149548d3e3b09" providerId="LiveId" clId="{C5DC6799-2326-C746-B780-D24BAF188FA8}" dt="2023-08-26T12:04:06.703" v="12283" actId="164"/>
          <ac:picMkLst>
            <pc:docMk/>
            <pc:sldMk cId="3560233535" sldId="394"/>
            <ac:picMk id="5" creationId="{ABC5D1AF-1517-D210-7330-1C31C733DF18}"/>
          </ac:picMkLst>
        </pc:picChg>
        <pc:picChg chg="add del mod">
          <ac:chgData name="Siyi Du" userId="fc0149548d3e3b09" providerId="LiveId" clId="{C5DC6799-2326-C746-B780-D24BAF188FA8}" dt="2023-08-26T02:27:24.426" v="11090"/>
          <ac:picMkLst>
            <pc:docMk/>
            <pc:sldMk cId="3560233535" sldId="394"/>
            <ac:picMk id="6" creationId="{0940B224-FF95-BDF4-F43F-6B103B8DAF71}"/>
          </ac:picMkLst>
        </pc:picChg>
        <pc:picChg chg="del">
          <ac:chgData name="Siyi Du" userId="fc0149548d3e3b09" providerId="LiveId" clId="{C5DC6799-2326-C746-B780-D24BAF188FA8}" dt="2023-08-26T02:24:41.285" v="11023" actId="478"/>
          <ac:picMkLst>
            <pc:docMk/>
            <pc:sldMk cId="3560233535" sldId="394"/>
            <ac:picMk id="12" creationId="{791D7659-9870-93C7-5E23-1426B2A9D3F2}"/>
          </ac:picMkLst>
        </pc:picChg>
        <pc:picChg chg="del mod">
          <ac:chgData name="Siyi Du" userId="fc0149548d3e3b09" providerId="LiveId" clId="{C5DC6799-2326-C746-B780-D24BAF188FA8}" dt="2023-08-26T02:29:22.894" v="11153" actId="478"/>
          <ac:picMkLst>
            <pc:docMk/>
            <pc:sldMk cId="3560233535" sldId="394"/>
            <ac:picMk id="13" creationId="{587978B7-629F-C8C2-554E-EEE5105ABFF5}"/>
          </ac:picMkLst>
        </pc:picChg>
        <pc:picChg chg="del">
          <ac:chgData name="Siyi Du" userId="fc0149548d3e3b09" providerId="LiveId" clId="{C5DC6799-2326-C746-B780-D24BAF188FA8}" dt="2023-08-26T02:24:41.285" v="11023" actId="478"/>
          <ac:picMkLst>
            <pc:docMk/>
            <pc:sldMk cId="3560233535" sldId="394"/>
            <ac:picMk id="17" creationId="{6EEC4DB5-992C-785B-547D-E1C5AC6D8F78}"/>
          </ac:picMkLst>
        </pc:picChg>
        <pc:picChg chg="add del mod">
          <ac:chgData name="Siyi Du" userId="fc0149548d3e3b09" providerId="LiveId" clId="{C5DC6799-2326-C746-B780-D24BAF188FA8}" dt="2023-08-26T02:45:38.191" v="11202" actId="478"/>
          <ac:picMkLst>
            <pc:docMk/>
            <pc:sldMk cId="3560233535" sldId="394"/>
            <ac:picMk id="20" creationId="{3149B6EB-FACA-F0F6-012E-5E2D5C53A665}"/>
          </ac:picMkLst>
        </pc:picChg>
        <pc:picChg chg="add mod">
          <ac:chgData name="Siyi Du" userId="fc0149548d3e3b09" providerId="LiveId" clId="{C5DC6799-2326-C746-B780-D24BAF188FA8}" dt="2023-08-26T11:29:45.714" v="11370" actId="164"/>
          <ac:picMkLst>
            <pc:docMk/>
            <pc:sldMk cId="3560233535" sldId="394"/>
            <ac:picMk id="22" creationId="{FCF0F722-DD95-F9F8-4960-8640C6B1A75C}"/>
          </ac:picMkLst>
        </pc:picChg>
        <pc:picChg chg="add mod">
          <ac:chgData name="Siyi Du" userId="fc0149548d3e3b09" providerId="LiveId" clId="{C5DC6799-2326-C746-B780-D24BAF188FA8}" dt="2023-08-26T11:29:45.714" v="11370" actId="164"/>
          <ac:picMkLst>
            <pc:docMk/>
            <pc:sldMk cId="3560233535" sldId="394"/>
            <ac:picMk id="23" creationId="{2AA000B3-AE39-43DE-3610-D50F478A1070}"/>
          </ac:picMkLst>
        </pc:picChg>
        <pc:picChg chg="add mod">
          <ac:chgData name="Siyi Du" userId="fc0149548d3e3b09" providerId="LiveId" clId="{C5DC6799-2326-C746-B780-D24BAF188FA8}" dt="2023-08-26T11:52:25.451" v="12266" actId="164"/>
          <ac:picMkLst>
            <pc:docMk/>
            <pc:sldMk cId="3560233535" sldId="394"/>
            <ac:picMk id="25" creationId="{F4C08920-FEC5-E689-7170-7DABA4A8BF14}"/>
          </ac:picMkLst>
        </pc:picChg>
        <pc:picChg chg="add mod">
          <ac:chgData name="Siyi Du" userId="fc0149548d3e3b09" providerId="LiveId" clId="{C5DC6799-2326-C746-B780-D24BAF188FA8}" dt="2023-08-26T11:52:25.451" v="12266" actId="164"/>
          <ac:picMkLst>
            <pc:docMk/>
            <pc:sldMk cId="3560233535" sldId="394"/>
            <ac:picMk id="26" creationId="{71F2EB16-3CA3-6FA3-BD0A-E0E0B7742174}"/>
          </ac:picMkLst>
        </pc:picChg>
        <pc:picChg chg="add mod">
          <ac:chgData name="Siyi Du" userId="fc0149548d3e3b09" providerId="LiveId" clId="{C5DC6799-2326-C746-B780-D24BAF188FA8}" dt="2023-08-26T11:52:25.451" v="12266" actId="164"/>
          <ac:picMkLst>
            <pc:docMk/>
            <pc:sldMk cId="3560233535" sldId="394"/>
            <ac:picMk id="27" creationId="{AF184D0C-6037-724B-4BF9-058037DC7431}"/>
          </ac:picMkLst>
        </pc:picChg>
        <pc:picChg chg="add mod">
          <ac:chgData name="Siyi Du" userId="fc0149548d3e3b09" providerId="LiveId" clId="{C5DC6799-2326-C746-B780-D24BAF188FA8}" dt="2023-08-26T11:52:25.451" v="12266" actId="164"/>
          <ac:picMkLst>
            <pc:docMk/>
            <pc:sldMk cId="3560233535" sldId="394"/>
            <ac:picMk id="28" creationId="{F6654AD6-925F-A547-E11A-0667E7370F91}"/>
          </ac:picMkLst>
        </pc:picChg>
        <pc:picChg chg="add mod">
          <ac:chgData name="Siyi Du" userId="fc0149548d3e3b09" providerId="LiveId" clId="{C5DC6799-2326-C746-B780-D24BAF188FA8}" dt="2023-08-26T11:52:31.801" v="12267" actId="164"/>
          <ac:picMkLst>
            <pc:docMk/>
            <pc:sldMk cId="3560233535" sldId="394"/>
            <ac:picMk id="31" creationId="{1CDAEB17-79C5-B223-E1E0-7EC5D58F24FE}"/>
          </ac:picMkLst>
        </pc:picChg>
        <pc:picChg chg="add mod">
          <ac:chgData name="Siyi Du" userId="fc0149548d3e3b09" providerId="LiveId" clId="{C5DC6799-2326-C746-B780-D24BAF188FA8}" dt="2023-08-26T11:52:31.801" v="12267" actId="164"/>
          <ac:picMkLst>
            <pc:docMk/>
            <pc:sldMk cId="3560233535" sldId="394"/>
            <ac:picMk id="38" creationId="{386A6613-A8A3-014C-3709-8AF8E284EFC9}"/>
          </ac:picMkLst>
        </pc:picChg>
        <pc:cxnChg chg="add del mod">
          <ac:chgData name="Siyi Du" userId="fc0149548d3e3b09" providerId="LiveId" clId="{C5DC6799-2326-C746-B780-D24BAF188FA8}" dt="2023-08-26T02:56:33.629" v="11294" actId="478"/>
          <ac:cxnSpMkLst>
            <pc:docMk/>
            <pc:sldMk cId="3560233535" sldId="394"/>
            <ac:cxnSpMk id="40" creationId="{E113EA7C-6E38-543E-2FA6-C608601C53CA}"/>
          </ac:cxnSpMkLst>
        </pc:cxnChg>
        <pc:cxnChg chg="add mod">
          <ac:chgData name="Siyi Du" userId="fc0149548d3e3b09" providerId="LiveId" clId="{C5DC6799-2326-C746-B780-D24BAF188FA8}" dt="2023-08-26T11:52:25.451" v="12266" actId="164"/>
          <ac:cxnSpMkLst>
            <pc:docMk/>
            <pc:sldMk cId="3560233535" sldId="394"/>
            <ac:cxnSpMk id="43" creationId="{8FFB3D4A-49F2-CA03-9259-9055F29EA497}"/>
          </ac:cxnSpMkLst>
        </pc:cxnChg>
        <pc:cxnChg chg="add mod">
          <ac:chgData name="Siyi Du" userId="fc0149548d3e3b09" providerId="LiveId" clId="{C5DC6799-2326-C746-B780-D24BAF188FA8}" dt="2023-08-26T11:52:31.801" v="12267" actId="164"/>
          <ac:cxnSpMkLst>
            <pc:docMk/>
            <pc:sldMk cId="3560233535" sldId="394"/>
            <ac:cxnSpMk id="44" creationId="{9E2DD89D-5595-B5AF-AD5A-2DDB43C3875E}"/>
          </ac:cxnSpMkLst>
        </pc:cxnChg>
        <pc:cxnChg chg="add mod">
          <ac:chgData name="Siyi Du" userId="fc0149548d3e3b09" providerId="LiveId" clId="{C5DC6799-2326-C746-B780-D24BAF188FA8}" dt="2023-08-26T11:52:31.801" v="12267" actId="164"/>
          <ac:cxnSpMkLst>
            <pc:docMk/>
            <pc:sldMk cId="3560233535" sldId="394"/>
            <ac:cxnSpMk id="45" creationId="{A7543F70-2A50-CF92-3D7A-9330D83C14B6}"/>
          </ac:cxnSpMkLst>
        </pc:cxnChg>
      </pc:sldChg>
      <pc:sldChg chg="modSp add mod modAnim modNotesTx">
        <pc:chgData name="Siyi Du" userId="fc0149548d3e3b09" providerId="LiveId" clId="{C5DC6799-2326-C746-B780-D24BAF188FA8}" dt="2023-08-27T05:37:44.634" v="13887" actId="20577"/>
        <pc:sldMkLst>
          <pc:docMk/>
          <pc:sldMk cId="1027065299" sldId="395"/>
        </pc:sldMkLst>
        <pc:spChg chg="mod">
          <ac:chgData name="Siyi Du" userId="fc0149548d3e3b09" providerId="LiveId" clId="{C5DC6799-2326-C746-B780-D24BAF188FA8}" dt="2023-08-27T05:37:44.634" v="13887" actId="20577"/>
          <ac:spMkLst>
            <pc:docMk/>
            <pc:sldMk cId="1027065299" sldId="395"/>
            <ac:spMk id="19" creationId="{889C995F-A953-43E8-BD27-DD5820A13AE2}"/>
          </ac:spMkLst>
        </pc:spChg>
      </pc:sldChg>
      <pc:sldChg chg="add del">
        <pc:chgData name="Siyi Du" userId="fc0149548d3e3b09" providerId="LiveId" clId="{C5DC6799-2326-C746-B780-D24BAF188FA8}" dt="2023-08-26T02:25:08.332" v="11027"/>
        <pc:sldMkLst>
          <pc:docMk/>
          <pc:sldMk cId="1362714248" sldId="395"/>
        </pc:sldMkLst>
      </pc:sldChg>
      <pc:sldChg chg="add del">
        <pc:chgData name="Siyi Du" userId="fc0149548d3e3b09" providerId="LiveId" clId="{C5DC6799-2326-C746-B780-D24BAF188FA8}" dt="2023-08-26T12:12:31.250" v="12354" actId="2696"/>
        <pc:sldMkLst>
          <pc:docMk/>
          <pc:sldMk cId="1634768790" sldId="395"/>
        </pc:sldMkLst>
      </pc:sldChg>
      <pc:sldChg chg="add del">
        <pc:chgData name="Siyi Du" userId="fc0149548d3e3b09" providerId="LiveId" clId="{C5DC6799-2326-C746-B780-D24BAF188FA8}" dt="2023-08-26T02:24:44.782" v="11025"/>
        <pc:sldMkLst>
          <pc:docMk/>
          <pc:sldMk cId="2892854318" sldId="395"/>
        </pc:sldMkLst>
      </pc:sldChg>
      <pc:sldChg chg="modNotesTx">
        <pc:chgData name="Siyi Du" userId="fc0149548d3e3b09" providerId="LiveId" clId="{C5DC6799-2326-C746-B780-D24BAF188FA8}" dt="2023-08-27T14:12:47.701" v="18346" actId="20577"/>
        <pc:sldMkLst>
          <pc:docMk/>
          <pc:sldMk cId="635531098" sldId="396"/>
        </pc:sldMkLst>
      </pc:sldChg>
      <pc:sldChg chg="add del">
        <pc:chgData name="Siyi Du" userId="fc0149548d3e3b09" providerId="LiveId" clId="{C5DC6799-2326-C746-B780-D24BAF188FA8}" dt="2023-08-26T12:40:56.768" v="12799"/>
        <pc:sldMkLst>
          <pc:docMk/>
          <pc:sldMk cId="2226829940" sldId="396"/>
        </pc:sldMkLst>
      </pc:sldChg>
      <pc:sldChg chg="addSp delSp modSp add mod delAnim modAnim modNotesTx">
        <pc:chgData name="Siyi Du" userId="fc0149548d3e3b09" providerId="LiveId" clId="{C5DC6799-2326-C746-B780-D24BAF188FA8}" dt="2023-08-27T09:00:49.330" v="16709"/>
        <pc:sldMkLst>
          <pc:docMk/>
          <pc:sldMk cId="2936300630" sldId="397"/>
        </pc:sldMkLst>
        <pc:spChg chg="del">
          <ac:chgData name="Siyi Du" userId="fc0149548d3e3b09" providerId="LiveId" clId="{C5DC6799-2326-C746-B780-D24BAF188FA8}" dt="2023-08-27T08:53:07.120" v="16187" actId="478"/>
          <ac:spMkLst>
            <pc:docMk/>
            <pc:sldMk cId="2936300630" sldId="397"/>
            <ac:spMk id="6" creationId="{64CE2681-3B34-D935-640E-7E6392446E7A}"/>
          </ac:spMkLst>
        </pc:spChg>
        <pc:spChg chg="del">
          <ac:chgData name="Siyi Du" userId="fc0149548d3e3b09" providerId="LiveId" clId="{C5DC6799-2326-C746-B780-D24BAF188FA8}" dt="2023-08-27T08:53:10.997" v="16188" actId="478"/>
          <ac:spMkLst>
            <pc:docMk/>
            <pc:sldMk cId="2936300630" sldId="397"/>
            <ac:spMk id="8" creationId="{00A8A54F-018C-35F9-CBE7-DDBC458D6B19}"/>
          </ac:spMkLst>
        </pc:spChg>
        <pc:spChg chg="del">
          <ac:chgData name="Siyi Du" userId="fc0149548d3e3b09" providerId="LiveId" clId="{C5DC6799-2326-C746-B780-D24BAF188FA8}" dt="2023-08-27T08:53:12.164" v="16189" actId="478"/>
          <ac:spMkLst>
            <pc:docMk/>
            <pc:sldMk cId="2936300630" sldId="397"/>
            <ac:spMk id="9" creationId="{97E5D815-C12C-DF25-CE10-C779BE32571C}"/>
          </ac:spMkLst>
        </pc:spChg>
        <pc:spChg chg="add del mod">
          <ac:chgData name="Siyi Du" userId="fc0149548d3e3b09" providerId="LiveId" clId="{C5DC6799-2326-C746-B780-D24BAF188FA8}" dt="2023-08-27T08:57:41.780" v="16403" actId="478"/>
          <ac:spMkLst>
            <pc:docMk/>
            <pc:sldMk cId="2936300630" sldId="397"/>
            <ac:spMk id="10" creationId="{DD2C039E-858F-168F-1633-37CC3B53E5E8}"/>
          </ac:spMkLst>
        </pc:spChg>
        <pc:spChg chg="del mod">
          <ac:chgData name="Siyi Du" userId="fc0149548d3e3b09" providerId="LiveId" clId="{C5DC6799-2326-C746-B780-D24BAF188FA8}" dt="2023-08-27T08:53:31.405" v="16193" actId="478"/>
          <ac:spMkLst>
            <pc:docMk/>
            <pc:sldMk cId="2936300630" sldId="397"/>
            <ac:spMk id="12" creationId="{A2466A89-389C-DD75-4F7A-40B6090805DA}"/>
          </ac:spMkLst>
        </pc:spChg>
        <pc:spChg chg="mod">
          <ac:chgData name="Siyi Du" userId="fc0149548d3e3b09" providerId="LiveId" clId="{C5DC6799-2326-C746-B780-D24BAF188FA8}" dt="2023-08-27T08:56:50.931" v="16396" actId="14100"/>
          <ac:spMkLst>
            <pc:docMk/>
            <pc:sldMk cId="2936300630" sldId="397"/>
            <ac:spMk id="13" creationId="{23743937-DA55-42D5-092D-0F4D6C342FC5}"/>
          </ac:spMkLst>
        </pc:spChg>
        <pc:spChg chg="add mod">
          <ac:chgData name="Siyi Du" userId="fc0149548d3e3b09" providerId="LiveId" clId="{C5DC6799-2326-C746-B780-D24BAF188FA8}" dt="2023-08-27T08:57:50.168" v="16406" actId="14100"/>
          <ac:spMkLst>
            <pc:docMk/>
            <pc:sldMk cId="2936300630" sldId="397"/>
            <ac:spMk id="14" creationId="{7A1E1CE3-006B-0BB4-4F75-134D51DD6BE7}"/>
          </ac:spMkLst>
        </pc:spChg>
        <pc:spChg chg="add mod">
          <ac:chgData name="Siyi Du" userId="fc0149548d3e3b09" providerId="LiveId" clId="{C5DC6799-2326-C746-B780-D24BAF188FA8}" dt="2023-08-27T09:00:24.381" v="16704" actId="14100"/>
          <ac:spMkLst>
            <pc:docMk/>
            <pc:sldMk cId="2936300630" sldId="397"/>
            <ac:spMk id="15" creationId="{DE8554CF-A7A4-83F8-8311-35987B73ECDB}"/>
          </ac:spMkLst>
        </pc:spChg>
      </pc:sldChg>
      <pc:sldChg chg="add">
        <pc:chgData name="Siyi Du" userId="fc0149548d3e3b09" providerId="LiveId" clId="{C5DC6799-2326-C746-B780-D24BAF188FA8}" dt="2023-08-27T09:05:43.430" v="17056"/>
        <pc:sldMkLst>
          <pc:docMk/>
          <pc:sldMk cId="2282704868" sldId="398"/>
        </pc:sldMkLst>
      </pc:sldChg>
      <pc:sldChg chg="modSp new mod modNotesTx">
        <pc:chgData name="Siyi Du" userId="fc0149548d3e3b09" providerId="LiveId" clId="{C5DC6799-2326-C746-B780-D24BAF188FA8}" dt="2023-08-30T04:19:29.850" v="19091" actId="20577"/>
        <pc:sldMkLst>
          <pc:docMk/>
          <pc:sldMk cId="3765216291" sldId="399"/>
        </pc:sldMkLst>
        <pc:spChg chg="mod">
          <ac:chgData name="Siyi Du" userId="fc0149548d3e3b09" providerId="LiveId" clId="{C5DC6799-2326-C746-B780-D24BAF188FA8}" dt="2023-08-27T09:06:02.738" v="17087" actId="20577"/>
          <ac:spMkLst>
            <pc:docMk/>
            <pc:sldMk cId="3765216291" sldId="399"/>
            <ac:spMk id="2" creationId="{E176B360-2A3C-E537-15CC-FC0380ED6B9B}"/>
          </ac:spMkLst>
        </pc:spChg>
        <pc:spChg chg="mod">
          <ac:chgData name="Siyi Du" userId="fc0149548d3e3b09" providerId="LiveId" clId="{C5DC6799-2326-C746-B780-D24BAF188FA8}" dt="2023-08-27T09:20:44.067" v="17497" actId="5793"/>
          <ac:spMkLst>
            <pc:docMk/>
            <pc:sldMk cId="3765216291" sldId="399"/>
            <ac:spMk id="3" creationId="{EBA12343-8636-7E53-F0E9-A9A05D44A862}"/>
          </ac:spMkLst>
        </pc:spChg>
      </pc:sldChg>
    </pc:docChg>
  </pc:docChgLst>
  <pc:docChgLst>
    <pc:chgData name="Siyi Du" userId="fc0149548d3e3b09" providerId="LiveId" clId="{C12355BE-2400-214D-830A-23C63447024F}"/>
    <pc:docChg chg="undo custSel modSld">
      <pc:chgData name="Siyi Du" userId="fc0149548d3e3b09" providerId="LiveId" clId="{C12355BE-2400-214D-830A-23C63447024F}" dt="2023-09-04T14:50:34.592" v="136"/>
      <pc:docMkLst>
        <pc:docMk/>
      </pc:docMkLst>
      <pc:sldChg chg="addSp modSp mod modAnim">
        <pc:chgData name="Siyi Du" userId="fc0149548d3e3b09" providerId="LiveId" clId="{C12355BE-2400-214D-830A-23C63447024F}" dt="2023-09-04T13:08:25.274" v="91"/>
        <pc:sldMkLst>
          <pc:docMk/>
          <pc:sldMk cId="3059742890" sldId="316"/>
        </pc:sldMkLst>
        <pc:spChg chg="add mod">
          <ac:chgData name="Siyi Du" userId="fc0149548d3e3b09" providerId="LiveId" clId="{C12355BE-2400-214D-830A-23C63447024F}" dt="2023-09-04T13:07:29.581" v="63" actId="1076"/>
          <ac:spMkLst>
            <pc:docMk/>
            <pc:sldMk cId="3059742890" sldId="316"/>
            <ac:spMk id="7" creationId="{C50A6050-45BA-352E-9537-FC72729514A6}"/>
          </ac:spMkLst>
        </pc:spChg>
        <pc:spChg chg="add mod">
          <ac:chgData name="Siyi Du" userId="fc0149548d3e3b09" providerId="LiveId" clId="{C12355BE-2400-214D-830A-23C63447024F}" dt="2023-09-04T13:07:46.959" v="74" actId="14100"/>
          <ac:spMkLst>
            <pc:docMk/>
            <pc:sldMk cId="3059742890" sldId="316"/>
            <ac:spMk id="8" creationId="{5CF4D35B-FB01-7FDD-6DDE-B0F6179B719E}"/>
          </ac:spMkLst>
        </pc:spChg>
        <pc:spChg chg="add mod">
          <ac:chgData name="Siyi Du" userId="fc0149548d3e3b09" providerId="LiveId" clId="{C12355BE-2400-214D-830A-23C63447024F}" dt="2023-09-04T13:08:05.455" v="87" actId="1076"/>
          <ac:spMkLst>
            <pc:docMk/>
            <pc:sldMk cId="3059742890" sldId="316"/>
            <ac:spMk id="9" creationId="{730D2300-33D2-CDEE-3AA9-1DCCCBF877A1}"/>
          </ac:spMkLst>
        </pc:spChg>
        <pc:grpChg chg="mod">
          <ac:chgData name="Siyi Du" userId="fc0149548d3e3b09" providerId="LiveId" clId="{C12355BE-2400-214D-830A-23C63447024F}" dt="2023-09-04T13:07:52.614" v="77" actId="1076"/>
          <ac:grpSpMkLst>
            <pc:docMk/>
            <pc:sldMk cId="3059742890" sldId="316"/>
            <ac:grpSpMk id="5" creationId="{00000000-0000-0000-0000-000000000000}"/>
          </ac:grpSpMkLst>
        </pc:grpChg>
      </pc:sldChg>
      <pc:sldChg chg="modAnim">
        <pc:chgData name="Siyi Du" userId="fc0149548d3e3b09" providerId="LiveId" clId="{C12355BE-2400-214D-830A-23C63447024F}" dt="2023-09-04T14:50:34.592" v="136"/>
        <pc:sldMkLst>
          <pc:docMk/>
          <pc:sldMk cId="1362803329" sldId="322"/>
        </pc:sldMkLst>
      </pc:sldChg>
      <pc:sldChg chg="modNotesTx">
        <pc:chgData name="Siyi Du" userId="fc0149548d3e3b09" providerId="LiveId" clId="{C12355BE-2400-214D-830A-23C63447024F}" dt="2023-09-04T06:45:10.025" v="15" actId="20577"/>
        <pc:sldMkLst>
          <pc:docMk/>
          <pc:sldMk cId="635531098" sldId="396"/>
        </pc:sldMkLst>
      </pc:sldChg>
      <pc:sldChg chg="addSp delSp modSp mod">
        <pc:chgData name="Siyi Du" userId="fc0149548d3e3b09" providerId="LiveId" clId="{C12355BE-2400-214D-830A-23C63447024F}" dt="2023-09-04T13:15:45.729" v="134" actId="1076"/>
        <pc:sldMkLst>
          <pc:docMk/>
          <pc:sldMk cId="167285959" sldId="432"/>
        </pc:sldMkLst>
        <pc:spChg chg="add del mod">
          <ac:chgData name="Siyi Du" userId="fc0149548d3e3b09" providerId="LiveId" clId="{C12355BE-2400-214D-830A-23C63447024F}" dt="2023-09-04T06:46:04.856" v="18"/>
          <ac:spMkLst>
            <pc:docMk/>
            <pc:sldMk cId="167285959" sldId="432"/>
            <ac:spMk id="10" creationId="{721910D6-BFE7-7D65-7F59-BD9249C3BE8C}"/>
          </ac:spMkLst>
        </pc:spChg>
        <pc:spChg chg="add mod">
          <ac:chgData name="Siyi Du" userId="fc0149548d3e3b09" providerId="LiveId" clId="{C12355BE-2400-214D-830A-23C63447024F}" dt="2023-09-04T13:15:23.640" v="132" actId="1076"/>
          <ac:spMkLst>
            <pc:docMk/>
            <pc:sldMk cId="167285959" sldId="432"/>
            <ac:spMk id="11" creationId="{0A7ACCF7-0129-565C-A65E-025245EDF23E}"/>
          </ac:spMkLst>
        </pc:spChg>
        <pc:spChg chg="add mod">
          <ac:chgData name="Siyi Du" userId="fc0149548d3e3b09" providerId="LiveId" clId="{C12355BE-2400-214D-830A-23C63447024F}" dt="2023-09-04T13:15:45.729" v="134" actId="1076"/>
          <ac:spMkLst>
            <pc:docMk/>
            <pc:sldMk cId="167285959" sldId="432"/>
            <ac:spMk id="13" creationId="{E0FB25BB-2F40-378B-9D5A-EA1A581C5B59}"/>
          </ac:spMkLst>
        </pc:spChg>
      </pc:sldChg>
      <pc:sldChg chg="modNotesTx">
        <pc:chgData name="Siyi Du" userId="fc0149548d3e3b09" providerId="LiveId" clId="{C12355BE-2400-214D-830A-23C63447024F}" dt="2023-09-04T06:46:51.723" v="28" actId="20577"/>
        <pc:sldMkLst>
          <pc:docMk/>
          <pc:sldMk cId="2813009357" sldId="43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4D2503-62B4-7346-A1E3-1E5686A3693B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76544E-FCE1-AB47-B072-0EF19841DD89}">
      <dgm:prSet phldrT="[Text]" custT="1"/>
      <dgm:spPr/>
      <dgm:t>
        <a:bodyPr/>
        <a:lstStyle/>
        <a:p>
          <a:r>
            <a:rPr lang="en-US" sz="1400" err="1"/>
            <a:t>VITs’</a:t>
          </a:r>
          <a:r>
            <a:rPr lang="en-US" sz="1400"/>
            <a:t> data-hunger mitigation in SLS</a:t>
          </a:r>
        </a:p>
      </dgm:t>
    </dgm:pt>
    <dgm:pt modelId="{4DD8BE67-31B1-D949-940B-7A758B8B0B12}" type="parTrans" cxnId="{2EA78896-04AD-C54B-A1A6-B854805C3518}">
      <dgm:prSet/>
      <dgm:spPr/>
      <dgm:t>
        <a:bodyPr/>
        <a:lstStyle/>
        <a:p>
          <a:endParaRPr lang="en-US"/>
        </a:p>
      </dgm:t>
    </dgm:pt>
    <dgm:pt modelId="{852239C5-331D-2C4B-863A-D7ADB27D3361}" type="sibTrans" cxnId="{2EA78896-04AD-C54B-A1A6-B854805C3518}">
      <dgm:prSet/>
      <dgm:spPr/>
      <dgm:t>
        <a:bodyPr/>
        <a:lstStyle/>
        <a:p>
          <a:endParaRPr lang="en-US"/>
        </a:p>
      </dgm:t>
    </dgm:pt>
    <dgm:pt modelId="{A26947C3-65D6-1842-BA93-F0F9CE259FBA}">
      <dgm:prSet phldrT="[Text]" custT="1"/>
      <dgm:spPr/>
      <dgm:t>
        <a:bodyPr/>
        <a:lstStyle/>
        <a:p>
          <a:r>
            <a:rPr lang="en-US" sz="1400"/>
            <a:t>Adding inductive bias</a:t>
          </a:r>
        </a:p>
      </dgm:t>
    </dgm:pt>
    <dgm:pt modelId="{EC695379-E19A-6448-A3D7-9C94E371EEC8}" type="parTrans" cxnId="{F4A55066-4F97-C749-9E61-A2D081A58830}">
      <dgm:prSet/>
      <dgm:spPr/>
      <dgm:t>
        <a:bodyPr/>
        <a:lstStyle/>
        <a:p>
          <a:endParaRPr lang="en-US"/>
        </a:p>
      </dgm:t>
    </dgm:pt>
    <dgm:pt modelId="{145E0C0A-FD1F-FA41-BD82-332F24C8CB97}" type="sibTrans" cxnId="{F4A55066-4F97-C749-9E61-A2D081A58830}">
      <dgm:prSet/>
      <dgm:spPr/>
      <dgm:t>
        <a:bodyPr/>
        <a:lstStyle/>
        <a:p>
          <a:endParaRPr lang="en-US"/>
        </a:p>
      </dgm:t>
    </dgm:pt>
    <dgm:pt modelId="{F34AD67D-A31C-8F48-A5CE-48F74697CD47}">
      <dgm:prSet phldrT="[Text]" custT="1"/>
      <dgm:spPr/>
      <dgm:t>
        <a:bodyPr/>
        <a:lstStyle/>
        <a:p>
          <a:r>
            <a:rPr lang="en-US" sz="1400"/>
            <a:t>CNNs' inductive bias</a:t>
          </a:r>
        </a:p>
      </dgm:t>
    </dgm:pt>
    <dgm:pt modelId="{5451E372-1558-E841-A034-3210B042213D}" type="parTrans" cxnId="{862D1AB0-4238-1C49-829D-67C5F341175C}">
      <dgm:prSet/>
      <dgm:spPr/>
      <dgm:t>
        <a:bodyPr/>
        <a:lstStyle/>
        <a:p>
          <a:endParaRPr lang="en-US"/>
        </a:p>
      </dgm:t>
    </dgm:pt>
    <dgm:pt modelId="{FB1322DA-FA75-1546-B922-72CC7D29C945}" type="sibTrans" cxnId="{862D1AB0-4238-1C49-829D-67C5F341175C}">
      <dgm:prSet/>
      <dgm:spPr/>
      <dgm:t>
        <a:bodyPr/>
        <a:lstStyle/>
        <a:p>
          <a:endParaRPr lang="en-US"/>
        </a:p>
      </dgm:t>
    </dgm:pt>
    <dgm:pt modelId="{F89B10EE-602E-F54D-8FD4-EE3A07CADAFE}">
      <dgm:prSet phldrT="[Text]" custT="1"/>
      <dgm:spPr/>
      <dgm:t>
        <a:bodyPr/>
        <a:lstStyle/>
        <a:p>
          <a:r>
            <a:rPr lang="en-US" sz="1400"/>
            <a:t>Transferring knowledge</a:t>
          </a:r>
        </a:p>
      </dgm:t>
    </dgm:pt>
    <dgm:pt modelId="{0F3CBCE3-13B7-ED44-AECC-348F7A56851B}" type="parTrans" cxnId="{6721F588-0F9F-8547-946B-5A07AC652961}">
      <dgm:prSet/>
      <dgm:spPr/>
      <dgm:t>
        <a:bodyPr/>
        <a:lstStyle/>
        <a:p>
          <a:endParaRPr lang="en-US"/>
        </a:p>
      </dgm:t>
    </dgm:pt>
    <dgm:pt modelId="{0F2D380A-99C5-BB47-8055-DE979C9B8446}" type="sibTrans" cxnId="{6721F588-0F9F-8547-946B-5A07AC652961}">
      <dgm:prSet/>
      <dgm:spPr/>
      <dgm:t>
        <a:bodyPr/>
        <a:lstStyle/>
        <a:p>
          <a:endParaRPr lang="en-US"/>
        </a:p>
      </dgm:t>
    </dgm:pt>
    <dgm:pt modelId="{64BCFA34-297C-0944-8FE6-3F26B7945A45}">
      <dgm:prSet phldrT="[Text]" custT="1"/>
      <dgm:spPr/>
      <dgm:t>
        <a:bodyPr/>
        <a:lstStyle/>
        <a:p>
          <a:r>
            <a:rPr lang="en-US" sz="1400"/>
            <a:t>Pre-train + fine-tune</a:t>
          </a:r>
        </a:p>
      </dgm:t>
    </dgm:pt>
    <dgm:pt modelId="{C2F26E7A-0EB2-0248-8895-F7C9FAAB94CB}" type="parTrans" cxnId="{43D08A6C-2B57-E24C-AFBA-B2F7614A012E}">
      <dgm:prSet/>
      <dgm:spPr/>
      <dgm:t>
        <a:bodyPr/>
        <a:lstStyle/>
        <a:p>
          <a:endParaRPr lang="en-US"/>
        </a:p>
      </dgm:t>
    </dgm:pt>
    <dgm:pt modelId="{0A6314EF-E33D-1342-870F-6E5412C9F405}" type="sibTrans" cxnId="{43D08A6C-2B57-E24C-AFBA-B2F7614A012E}">
      <dgm:prSet/>
      <dgm:spPr/>
      <dgm:t>
        <a:bodyPr/>
        <a:lstStyle/>
        <a:p>
          <a:endParaRPr lang="en-US"/>
        </a:p>
      </dgm:t>
    </dgm:pt>
    <dgm:pt modelId="{1DD483B6-BD04-4733-AE8D-1E21AB74E013}">
      <dgm:prSet phldrT="[Text]" custT="1"/>
      <dgm:spPr/>
      <dgm:t>
        <a:bodyPr/>
        <a:lstStyle/>
        <a:p>
          <a:r>
            <a:rPr lang="en-US" sz="1400"/>
            <a:t>Multi-level structure, etc.</a:t>
          </a:r>
        </a:p>
      </dgm:t>
    </dgm:pt>
    <dgm:pt modelId="{4CA8DCE5-B818-4B0A-BDD1-427E3FBED57B}" type="parTrans" cxnId="{7C227714-BAD4-4AD4-9490-25CB1D8652A5}">
      <dgm:prSet/>
      <dgm:spPr/>
      <dgm:t>
        <a:bodyPr/>
        <a:lstStyle/>
        <a:p>
          <a:endParaRPr lang="zh-CN" altLang="en-US"/>
        </a:p>
      </dgm:t>
    </dgm:pt>
    <dgm:pt modelId="{0F0C7E48-6651-4A32-B904-BA130B607F2B}" type="sibTrans" cxnId="{7C227714-BAD4-4AD4-9490-25CB1D8652A5}">
      <dgm:prSet/>
      <dgm:spPr/>
      <dgm:t>
        <a:bodyPr/>
        <a:lstStyle/>
        <a:p>
          <a:endParaRPr lang="zh-CN" altLang="en-US"/>
        </a:p>
      </dgm:t>
    </dgm:pt>
    <dgm:pt modelId="{2713685A-72A5-5A44-9386-4216E34795E9}" type="pres">
      <dgm:prSet presAssocID="{DB4D2503-62B4-7346-A1E3-1E5686A3693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7FA1F25-51C5-704A-B690-38401BA1A05F}" type="pres">
      <dgm:prSet presAssocID="{6D76544E-FCE1-AB47-B072-0EF19841DD89}" presName="hierRoot1" presStyleCnt="0"/>
      <dgm:spPr/>
    </dgm:pt>
    <dgm:pt modelId="{03A378D5-A9C8-654F-805A-6C56D8A4468B}" type="pres">
      <dgm:prSet presAssocID="{6D76544E-FCE1-AB47-B072-0EF19841DD89}" presName="composite" presStyleCnt="0"/>
      <dgm:spPr/>
    </dgm:pt>
    <dgm:pt modelId="{ED842D22-D3B6-9A41-87F4-5DBB633BD422}" type="pres">
      <dgm:prSet presAssocID="{6D76544E-FCE1-AB47-B072-0EF19841DD89}" presName="background" presStyleLbl="node0" presStyleIdx="0" presStyleCnt="1"/>
      <dgm:spPr/>
    </dgm:pt>
    <dgm:pt modelId="{CBEA016F-CA68-1B43-BB7B-9FFEF6E479C0}" type="pres">
      <dgm:prSet presAssocID="{6D76544E-FCE1-AB47-B072-0EF19841DD89}" presName="text" presStyleLbl="fgAcc0" presStyleIdx="0" presStyleCnt="1" custScaleX="92432" custScaleY="81018">
        <dgm:presLayoutVars>
          <dgm:chPref val="3"/>
        </dgm:presLayoutVars>
      </dgm:prSet>
      <dgm:spPr/>
    </dgm:pt>
    <dgm:pt modelId="{FF0FCA2A-586B-A647-B7A4-651370AB329D}" type="pres">
      <dgm:prSet presAssocID="{6D76544E-FCE1-AB47-B072-0EF19841DD89}" presName="hierChild2" presStyleCnt="0"/>
      <dgm:spPr/>
    </dgm:pt>
    <dgm:pt modelId="{DEF05F5D-3E7C-A643-9D55-960A9ED9FA3B}" type="pres">
      <dgm:prSet presAssocID="{EC695379-E19A-6448-A3D7-9C94E371EEC8}" presName="Name10" presStyleLbl="parChTrans1D2" presStyleIdx="0" presStyleCnt="2"/>
      <dgm:spPr/>
    </dgm:pt>
    <dgm:pt modelId="{2DB1B6EE-5A20-DE41-8A7C-8860F9428590}" type="pres">
      <dgm:prSet presAssocID="{A26947C3-65D6-1842-BA93-F0F9CE259FBA}" presName="hierRoot2" presStyleCnt="0"/>
      <dgm:spPr/>
    </dgm:pt>
    <dgm:pt modelId="{1A468284-E782-6544-8657-2E761069904E}" type="pres">
      <dgm:prSet presAssocID="{A26947C3-65D6-1842-BA93-F0F9CE259FBA}" presName="composite2" presStyleCnt="0"/>
      <dgm:spPr/>
    </dgm:pt>
    <dgm:pt modelId="{143903B1-8090-064A-9540-1C71F9113BA1}" type="pres">
      <dgm:prSet presAssocID="{A26947C3-65D6-1842-BA93-F0F9CE259FBA}" presName="background2" presStyleLbl="node2" presStyleIdx="0" presStyleCnt="2"/>
      <dgm:spPr/>
    </dgm:pt>
    <dgm:pt modelId="{1A15E1D8-F179-3640-900C-71BBD7CCB728}" type="pres">
      <dgm:prSet presAssocID="{A26947C3-65D6-1842-BA93-F0F9CE259FBA}" presName="text2" presStyleLbl="fgAcc2" presStyleIdx="0" presStyleCnt="2" custScaleX="92279" custScaleY="77174">
        <dgm:presLayoutVars>
          <dgm:chPref val="3"/>
        </dgm:presLayoutVars>
      </dgm:prSet>
      <dgm:spPr/>
    </dgm:pt>
    <dgm:pt modelId="{04DAA3DF-3058-D240-846C-947923DB8157}" type="pres">
      <dgm:prSet presAssocID="{A26947C3-65D6-1842-BA93-F0F9CE259FBA}" presName="hierChild3" presStyleCnt="0"/>
      <dgm:spPr/>
    </dgm:pt>
    <dgm:pt modelId="{F25ECB70-8AEE-9F44-A97F-97D1299811E7}" type="pres">
      <dgm:prSet presAssocID="{5451E372-1558-E841-A034-3210B042213D}" presName="Name17" presStyleLbl="parChTrans1D3" presStyleIdx="0" presStyleCnt="3"/>
      <dgm:spPr/>
    </dgm:pt>
    <dgm:pt modelId="{51056901-8783-5944-8D27-F31D64EDBA7D}" type="pres">
      <dgm:prSet presAssocID="{F34AD67D-A31C-8F48-A5CE-48F74697CD47}" presName="hierRoot3" presStyleCnt="0"/>
      <dgm:spPr/>
    </dgm:pt>
    <dgm:pt modelId="{E2EEF1AE-A7FA-BD4E-9560-D7ADBD2C04B9}" type="pres">
      <dgm:prSet presAssocID="{F34AD67D-A31C-8F48-A5CE-48F74697CD47}" presName="composite3" presStyleCnt="0"/>
      <dgm:spPr/>
    </dgm:pt>
    <dgm:pt modelId="{17489E14-A625-0644-8253-A3B10DB9A8E9}" type="pres">
      <dgm:prSet presAssocID="{F34AD67D-A31C-8F48-A5CE-48F74697CD47}" presName="background3" presStyleLbl="node3" presStyleIdx="0" presStyleCnt="3"/>
      <dgm:spPr/>
    </dgm:pt>
    <dgm:pt modelId="{D2D14964-775A-D24E-AA72-9DBB9D05A4D2}" type="pres">
      <dgm:prSet presAssocID="{F34AD67D-A31C-8F48-A5CE-48F74697CD47}" presName="text3" presStyleLbl="fgAcc3" presStyleIdx="0" presStyleCnt="3" custScaleX="87100" custScaleY="73482">
        <dgm:presLayoutVars>
          <dgm:chPref val="3"/>
        </dgm:presLayoutVars>
      </dgm:prSet>
      <dgm:spPr/>
    </dgm:pt>
    <dgm:pt modelId="{3FF51087-C6FD-3F46-B792-0DE86FBB28CE}" type="pres">
      <dgm:prSet presAssocID="{F34AD67D-A31C-8F48-A5CE-48F74697CD47}" presName="hierChild4" presStyleCnt="0"/>
      <dgm:spPr/>
    </dgm:pt>
    <dgm:pt modelId="{B334C056-E72F-49DE-8035-AAF647F40125}" type="pres">
      <dgm:prSet presAssocID="{4CA8DCE5-B818-4B0A-BDD1-427E3FBED57B}" presName="Name17" presStyleLbl="parChTrans1D3" presStyleIdx="1" presStyleCnt="3"/>
      <dgm:spPr/>
    </dgm:pt>
    <dgm:pt modelId="{4C3064E7-9013-480D-B276-BDA97A4767F4}" type="pres">
      <dgm:prSet presAssocID="{1DD483B6-BD04-4733-AE8D-1E21AB74E013}" presName="hierRoot3" presStyleCnt="0"/>
      <dgm:spPr/>
    </dgm:pt>
    <dgm:pt modelId="{EEC8EEDB-A940-4EFA-962F-89E77980943F}" type="pres">
      <dgm:prSet presAssocID="{1DD483B6-BD04-4733-AE8D-1E21AB74E013}" presName="composite3" presStyleCnt="0"/>
      <dgm:spPr/>
    </dgm:pt>
    <dgm:pt modelId="{BCA19362-6366-4966-B4E6-D232A26455CC}" type="pres">
      <dgm:prSet presAssocID="{1DD483B6-BD04-4733-AE8D-1E21AB74E013}" presName="background3" presStyleLbl="node3" presStyleIdx="1" presStyleCnt="3"/>
      <dgm:spPr/>
    </dgm:pt>
    <dgm:pt modelId="{93C54377-63A7-481F-85C3-0DB4E820E369}" type="pres">
      <dgm:prSet presAssocID="{1DD483B6-BD04-4733-AE8D-1E21AB74E013}" presName="text3" presStyleLbl="fgAcc3" presStyleIdx="1" presStyleCnt="3" custScaleY="73815">
        <dgm:presLayoutVars>
          <dgm:chPref val="3"/>
        </dgm:presLayoutVars>
      </dgm:prSet>
      <dgm:spPr/>
    </dgm:pt>
    <dgm:pt modelId="{F340BCA6-C2A7-4D87-9346-2CB275F43B9B}" type="pres">
      <dgm:prSet presAssocID="{1DD483B6-BD04-4733-AE8D-1E21AB74E013}" presName="hierChild4" presStyleCnt="0"/>
      <dgm:spPr/>
    </dgm:pt>
    <dgm:pt modelId="{B442560B-A667-5346-A8C8-E86198156269}" type="pres">
      <dgm:prSet presAssocID="{0F3CBCE3-13B7-ED44-AECC-348F7A56851B}" presName="Name10" presStyleLbl="parChTrans1D2" presStyleIdx="1" presStyleCnt="2"/>
      <dgm:spPr/>
    </dgm:pt>
    <dgm:pt modelId="{5B0813AA-8BC7-F84A-A105-847358025234}" type="pres">
      <dgm:prSet presAssocID="{F89B10EE-602E-F54D-8FD4-EE3A07CADAFE}" presName="hierRoot2" presStyleCnt="0"/>
      <dgm:spPr/>
    </dgm:pt>
    <dgm:pt modelId="{BBF02536-3D6B-A044-8FA7-B8073EF28BE7}" type="pres">
      <dgm:prSet presAssocID="{F89B10EE-602E-F54D-8FD4-EE3A07CADAFE}" presName="composite2" presStyleCnt="0"/>
      <dgm:spPr/>
    </dgm:pt>
    <dgm:pt modelId="{14BDB092-3539-9D45-ABF0-C77B87F5A51F}" type="pres">
      <dgm:prSet presAssocID="{F89B10EE-602E-F54D-8FD4-EE3A07CADAFE}" presName="background2" presStyleLbl="node2" presStyleIdx="1" presStyleCnt="2"/>
      <dgm:spPr/>
    </dgm:pt>
    <dgm:pt modelId="{C25CDE4F-505C-9746-A2F3-DDD6B4D871B6}" type="pres">
      <dgm:prSet presAssocID="{F89B10EE-602E-F54D-8FD4-EE3A07CADAFE}" presName="text2" presStyleLbl="fgAcc2" presStyleIdx="1" presStyleCnt="2" custScaleX="92130" custScaleY="73482">
        <dgm:presLayoutVars>
          <dgm:chPref val="3"/>
        </dgm:presLayoutVars>
      </dgm:prSet>
      <dgm:spPr/>
    </dgm:pt>
    <dgm:pt modelId="{CD3A8A72-FD12-3E41-ABB9-3D7B99756588}" type="pres">
      <dgm:prSet presAssocID="{F89B10EE-602E-F54D-8FD4-EE3A07CADAFE}" presName="hierChild3" presStyleCnt="0"/>
      <dgm:spPr/>
    </dgm:pt>
    <dgm:pt modelId="{8C93003F-DAF7-CF46-88B9-60E64257BC40}" type="pres">
      <dgm:prSet presAssocID="{C2F26E7A-0EB2-0248-8895-F7C9FAAB94CB}" presName="Name17" presStyleLbl="parChTrans1D3" presStyleIdx="2" presStyleCnt="3"/>
      <dgm:spPr/>
    </dgm:pt>
    <dgm:pt modelId="{0B7F82C5-4657-B740-A5F0-0271E26081CC}" type="pres">
      <dgm:prSet presAssocID="{64BCFA34-297C-0944-8FE6-3F26B7945A45}" presName="hierRoot3" presStyleCnt="0"/>
      <dgm:spPr/>
    </dgm:pt>
    <dgm:pt modelId="{BFD6ADB8-C506-C849-956B-357B63A192C2}" type="pres">
      <dgm:prSet presAssocID="{64BCFA34-297C-0944-8FE6-3F26B7945A45}" presName="composite3" presStyleCnt="0"/>
      <dgm:spPr/>
    </dgm:pt>
    <dgm:pt modelId="{BE7488E3-396E-2C48-B4FD-CFCBAF3503B6}" type="pres">
      <dgm:prSet presAssocID="{64BCFA34-297C-0944-8FE6-3F26B7945A45}" presName="background3" presStyleLbl="node3" presStyleIdx="2" presStyleCnt="3"/>
      <dgm:spPr/>
    </dgm:pt>
    <dgm:pt modelId="{1BF097A1-D049-644F-8D5B-4DC36C9686FB}" type="pres">
      <dgm:prSet presAssocID="{64BCFA34-297C-0944-8FE6-3F26B7945A45}" presName="text3" presStyleLbl="fgAcc3" presStyleIdx="2" presStyleCnt="3" custScaleX="86918" custScaleY="72766">
        <dgm:presLayoutVars>
          <dgm:chPref val="3"/>
        </dgm:presLayoutVars>
      </dgm:prSet>
      <dgm:spPr/>
    </dgm:pt>
    <dgm:pt modelId="{DA5C8C35-38C0-8840-A884-3397B4369203}" type="pres">
      <dgm:prSet presAssocID="{64BCFA34-297C-0944-8FE6-3F26B7945A45}" presName="hierChild4" presStyleCnt="0"/>
      <dgm:spPr/>
    </dgm:pt>
  </dgm:ptLst>
  <dgm:cxnLst>
    <dgm:cxn modelId="{9FF1E30F-1D8C-E842-8099-1B48B55417E6}" type="presOf" srcId="{0F3CBCE3-13B7-ED44-AECC-348F7A56851B}" destId="{B442560B-A667-5346-A8C8-E86198156269}" srcOrd="0" destOrd="0" presId="urn:microsoft.com/office/officeart/2005/8/layout/hierarchy1"/>
    <dgm:cxn modelId="{15576F11-26E5-4E79-9827-4C80B92185B1}" type="presOf" srcId="{1DD483B6-BD04-4733-AE8D-1E21AB74E013}" destId="{93C54377-63A7-481F-85C3-0DB4E820E369}" srcOrd="0" destOrd="0" presId="urn:microsoft.com/office/officeart/2005/8/layout/hierarchy1"/>
    <dgm:cxn modelId="{7C227714-BAD4-4AD4-9490-25CB1D8652A5}" srcId="{A26947C3-65D6-1842-BA93-F0F9CE259FBA}" destId="{1DD483B6-BD04-4733-AE8D-1E21AB74E013}" srcOrd="1" destOrd="0" parTransId="{4CA8DCE5-B818-4B0A-BDD1-427E3FBED57B}" sibTransId="{0F0C7E48-6651-4A32-B904-BA130B607F2B}"/>
    <dgm:cxn modelId="{7F09A238-9504-7343-A790-2EF8147FB6C3}" type="presOf" srcId="{6D76544E-FCE1-AB47-B072-0EF19841DD89}" destId="{CBEA016F-CA68-1B43-BB7B-9FFEF6E479C0}" srcOrd="0" destOrd="0" presId="urn:microsoft.com/office/officeart/2005/8/layout/hierarchy1"/>
    <dgm:cxn modelId="{F4A55066-4F97-C749-9E61-A2D081A58830}" srcId="{6D76544E-FCE1-AB47-B072-0EF19841DD89}" destId="{A26947C3-65D6-1842-BA93-F0F9CE259FBA}" srcOrd="0" destOrd="0" parTransId="{EC695379-E19A-6448-A3D7-9C94E371EEC8}" sibTransId="{145E0C0A-FD1F-FA41-BD82-332F24C8CB97}"/>
    <dgm:cxn modelId="{9D035B6A-3B41-354F-B9B3-A65E5A84D852}" type="presOf" srcId="{DB4D2503-62B4-7346-A1E3-1E5686A3693B}" destId="{2713685A-72A5-5A44-9386-4216E34795E9}" srcOrd="0" destOrd="0" presId="urn:microsoft.com/office/officeart/2005/8/layout/hierarchy1"/>
    <dgm:cxn modelId="{43D08A6C-2B57-E24C-AFBA-B2F7614A012E}" srcId="{F89B10EE-602E-F54D-8FD4-EE3A07CADAFE}" destId="{64BCFA34-297C-0944-8FE6-3F26B7945A45}" srcOrd="0" destOrd="0" parTransId="{C2F26E7A-0EB2-0248-8895-F7C9FAAB94CB}" sibTransId="{0A6314EF-E33D-1342-870F-6E5412C9F405}"/>
    <dgm:cxn modelId="{E3CAA471-605F-5140-BB8E-5243D60D07BC}" type="presOf" srcId="{F34AD67D-A31C-8F48-A5CE-48F74697CD47}" destId="{D2D14964-775A-D24E-AA72-9DBB9D05A4D2}" srcOrd="0" destOrd="0" presId="urn:microsoft.com/office/officeart/2005/8/layout/hierarchy1"/>
    <dgm:cxn modelId="{65AB1A77-0382-EA47-9C93-F47AEC3038A9}" type="presOf" srcId="{5451E372-1558-E841-A034-3210B042213D}" destId="{F25ECB70-8AEE-9F44-A97F-97D1299811E7}" srcOrd="0" destOrd="0" presId="urn:microsoft.com/office/officeart/2005/8/layout/hierarchy1"/>
    <dgm:cxn modelId="{7185DC7E-3C4C-9941-ACAD-B01F0282DB0D}" type="presOf" srcId="{F89B10EE-602E-F54D-8FD4-EE3A07CADAFE}" destId="{C25CDE4F-505C-9746-A2F3-DDD6B4D871B6}" srcOrd="0" destOrd="0" presId="urn:microsoft.com/office/officeart/2005/8/layout/hierarchy1"/>
    <dgm:cxn modelId="{6721F588-0F9F-8547-946B-5A07AC652961}" srcId="{6D76544E-FCE1-AB47-B072-0EF19841DD89}" destId="{F89B10EE-602E-F54D-8FD4-EE3A07CADAFE}" srcOrd="1" destOrd="0" parTransId="{0F3CBCE3-13B7-ED44-AECC-348F7A56851B}" sibTransId="{0F2D380A-99C5-BB47-8055-DE979C9B8446}"/>
    <dgm:cxn modelId="{2EA78896-04AD-C54B-A1A6-B854805C3518}" srcId="{DB4D2503-62B4-7346-A1E3-1E5686A3693B}" destId="{6D76544E-FCE1-AB47-B072-0EF19841DD89}" srcOrd="0" destOrd="0" parTransId="{4DD8BE67-31B1-D949-940B-7A758B8B0B12}" sibTransId="{852239C5-331D-2C4B-863A-D7ADB27D3361}"/>
    <dgm:cxn modelId="{51C50F97-A375-1644-BED0-6C523DECD799}" type="presOf" srcId="{C2F26E7A-0EB2-0248-8895-F7C9FAAB94CB}" destId="{8C93003F-DAF7-CF46-88B9-60E64257BC40}" srcOrd="0" destOrd="0" presId="urn:microsoft.com/office/officeart/2005/8/layout/hierarchy1"/>
    <dgm:cxn modelId="{862D1AB0-4238-1C49-829D-67C5F341175C}" srcId="{A26947C3-65D6-1842-BA93-F0F9CE259FBA}" destId="{F34AD67D-A31C-8F48-A5CE-48F74697CD47}" srcOrd="0" destOrd="0" parTransId="{5451E372-1558-E841-A034-3210B042213D}" sibTransId="{FB1322DA-FA75-1546-B922-72CC7D29C945}"/>
    <dgm:cxn modelId="{757E3ACF-6247-1542-AE1E-2FE35F55DFC3}" type="presOf" srcId="{A26947C3-65D6-1842-BA93-F0F9CE259FBA}" destId="{1A15E1D8-F179-3640-900C-71BBD7CCB728}" srcOrd="0" destOrd="0" presId="urn:microsoft.com/office/officeart/2005/8/layout/hierarchy1"/>
    <dgm:cxn modelId="{EFFBEFD7-1C54-D840-85C7-0B8D5B110C8C}" type="presOf" srcId="{64BCFA34-297C-0944-8FE6-3F26B7945A45}" destId="{1BF097A1-D049-644F-8D5B-4DC36C9686FB}" srcOrd="0" destOrd="0" presId="urn:microsoft.com/office/officeart/2005/8/layout/hierarchy1"/>
    <dgm:cxn modelId="{119791E6-B02F-4563-845E-09970FAC57B9}" type="presOf" srcId="{4CA8DCE5-B818-4B0A-BDD1-427E3FBED57B}" destId="{B334C056-E72F-49DE-8035-AAF647F40125}" srcOrd="0" destOrd="0" presId="urn:microsoft.com/office/officeart/2005/8/layout/hierarchy1"/>
    <dgm:cxn modelId="{AA1399E7-E4DB-1449-BE38-D99262483954}" type="presOf" srcId="{EC695379-E19A-6448-A3D7-9C94E371EEC8}" destId="{DEF05F5D-3E7C-A643-9D55-960A9ED9FA3B}" srcOrd="0" destOrd="0" presId="urn:microsoft.com/office/officeart/2005/8/layout/hierarchy1"/>
    <dgm:cxn modelId="{97C08AD6-CCC5-0C48-8CF0-1A6EFE82CA1F}" type="presParOf" srcId="{2713685A-72A5-5A44-9386-4216E34795E9}" destId="{47FA1F25-51C5-704A-B690-38401BA1A05F}" srcOrd="0" destOrd="0" presId="urn:microsoft.com/office/officeart/2005/8/layout/hierarchy1"/>
    <dgm:cxn modelId="{D184C6DE-A690-9641-9E45-C47D2767F44D}" type="presParOf" srcId="{47FA1F25-51C5-704A-B690-38401BA1A05F}" destId="{03A378D5-A9C8-654F-805A-6C56D8A4468B}" srcOrd="0" destOrd="0" presId="urn:microsoft.com/office/officeart/2005/8/layout/hierarchy1"/>
    <dgm:cxn modelId="{EE6E68B3-1D4A-464E-A17C-65C11DE110DD}" type="presParOf" srcId="{03A378D5-A9C8-654F-805A-6C56D8A4468B}" destId="{ED842D22-D3B6-9A41-87F4-5DBB633BD422}" srcOrd="0" destOrd="0" presId="urn:microsoft.com/office/officeart/2005/8/layout/hierarchy1"/>
    <dgm:cxn modelId="{B09FC1F7-5546-0C46-90AA-82E53269E8F4}" type="presParOf" srcId="{03A378D5-A9C8-654F-805A-6C56D8A4468B}" destId="{CBEA016F-CA68-1B43-BB7B-9FFEF6E479C0}" srcOrd="1" destOrd="0" presId="urn:microsoft.com/office/officeart/2005/8/layout/hierarchy1"/>
    <dgm:cxn modelId="{55AC662F-B322-CD4B-89B4-1591C4E2139D}" type="presParOf" srcId="{47FA1F25-51C5-704A-B690-38401BA1A05F}" destId="{FF0FCA2A-586B-A647-B7A4-651370AB329D}" srcOrd="1" destOrd="0" presId="urn:microsoft.com/office/officeart/2005/8/layout/hierarchy1"/>
    <dgm:cxn modelId="{AB9A078F-CDFB-6341-9099-951946183CF0}" type="presParOf" srcId="{FF0FCA2A-586B-A647-B7A4-651370AB329D}" destId="{DEF05F5D-3E7C-A643-9D55-960A9ED9FA3B}" srcOrd="0" destOrd="0" presId="urn:microsoft.com/office/officeart/2005/8/layout/hierarchy1"/>
    <dgm:cxn modelId="{0F83982E-2BEA-5D43-BD67-79B5BB850E2F}" type="presParOf" srcId="{FF0FCA2A-586B-A647-B7A4-651370AB329D}" destId="{2DB1B6EE-5A20-DE41-8A7C-8860F9428590}" srcOrd="1" destOrd="0" presId="urn:microsoft.com/office/officeart/2005/8/layout/hierarchy1"/>
    <dgm:cxn modelId="{731C76CE-AACA-B84C-8492-339F4B10037E}" type="presParOf" srcId="{2DB1B6EE-5A20-DE41-8A7C-8860F9428590}" destId="{1A468284-E782-6544-8657-2E761069904E}" srcOrd="0" destOrd="0" presId="urn:microsoft.com/office/officeart/2005/8/layout/hierarchy1"/>
    <dgm:cxn modelId="{D9B6DB43-53AF-6046-925B-9B75B0315398}" type="presParOf" srcId="{1A468284-E782-6544-8657-2E761069904E}" destId="{143903B1-8090-064A-9540-1C71F9113BA1}" srcOrd="0" destOrd="0" presId="urn:microsoft.com/office/officeart/2005/8/layout/hierarchy1"/>
    <dgm:cxn modelId="{A6CAEBE2-B24E-E94E-9DAB-CEB14D9A992E}" type="presParOf" srcId="{1A468284-E782-6544-8657-2E761069904E}" destId="{1A15E1D8-F179-3640-900C-71BBD7CCB728}" srcOrd="1" destOrd="0" presId="urn:microsoft.com/office/officeart/2005/8/layout/hierarchy1"/>
    <dgm:cxn modelId="{E2AA87CE-324E-204E-BE6A-CD66E2C57E49}" type="presParOf" srcId="{2DB1B6EE-5A20-DE41-8A7C-8860F9428590}" destId="{04DAA3DF-3058-D240-846C-947923DB8157}" srcOrd="1" destOrd="0" presId="urn:microsoft.com/office/officeart/2005/8/layout/hierarchy1"/>
    <dgm:cxn modelId="{FE7EA4E5-7736-8A40-88B9-F6A3AD66C0D3}" type="presParOf" srcId="{04DAA3DF-3058-D240-846C-947923DB8157}" destId="{F25ECB70-8AEE-9F44-A97F-97D1299811E7}" srcOrd="0" destOrd="0" presId="urn:microsoft.com/office/officeart/2005/8/layout/hierarchy1"/>
    <dgm:cxn modelId="{091210C2-8D54-754D-ABC2-BD388589EB78}" type="presParOf" srcId="{04DAA3DF-3058-D240-846C-947923DB8157}" destId="{51056901-8783-5944-8D27-F31D64EDBA7D}" srcOrd="1" destOrd="0" presId="urn:microsoft.com/office/officeart/2005/8/layout/hierarchy1"/>
    <dgm:cxn modelId="{3DD98C30-1B1A-A840-B1BD-0D685F00B364}" type="presParOf" srcId="{51056901-8783-5944-8D27-F31D64EDBA7D}" destId="{E2EEF1AE-A7FA-BD4E-9560-D7ADBD2C04B9}" srcOrd="0" destOrd="0" presId="urn:microsoft.com/office/officeart/2005/8/layout/hierarchy1"/>
    <dgm:cxn modelId="{E15BF233-2D6E-8F47-95B9-1507A2EC70B0}" type="presParOf" srcId="{E2EEF1AE-A7FA-BD4E-9560-D7ADBD2C04B9}" destId="{17489E14-A625-0644-8253-A3B10DB9A8E9}" srcOrd="0" destOrd="0" presId="urn:microsoft.com/office/officeart/2005/8/layout/hierarchy1"/>
    <dgm:cxn modelId="{46BF8F19-7CD9-7E4C-ACDA-8D7908AA78A0}" type="presParOf" srcId="{E2EEF1AE-A7FA-BD4E-9560-D7ADBD2C04B9}" destId="{D2D14964-775A-D24E-AA72-9DBB9D05A4D2}" srcOrd="1" destOrd="0" presId="urn:microsoft.com/office/officeart/2005/8/layout/hierarchy1"/>
    <dgm:cxn modelId="{3D874516-8D02-F343-A0C5-3351691FE2D7}" type="presParOf" srcId="{51056901-8783-5944-8D27-F31D64EDBA7D}" destId="{3FF51087-C6FD-3F46-B792-0DE86FBB28CE}" srcOrd="1" destOrd="0" presId="urn:microsoft.com/office/officeart/2005/8/layout/hierarchy1"/>
    <dgm:cxn modelId="{B1968F03-4323-493C-ACDD-A5CD2796164E}" type="presParOf" srcId="{04DAA3DF-3058-D240-846C-947923DB8157}" destId="{B334C056-E72F-49DE-8035-AAF647F40125}" srcOrd="2" destOrd="0" presId="urn:microsoft.com/office/officeart/2005/8/layout/hierarchy1"/>
    <dgm:cxn modelId="{3C8FAC39-25D0-4512-873E-74A43C911DE5}" type="presParOf" srcId="{04DAA3DF-3058-D240-846C-947923DB8157}" destId="{4C3064E7-9013-480D-B276-BDA97A4767F4}" srcOrd="3" destOrd="0" presId="urn:microsoft.com/office/officeart/2005/8/layout/hierarchy1"/>
    <dgm:cxn modelId="{BF3C9699-1295-43B5-97E5-F2236F8140D6}" type="presParOf" srcId="{4C3064E7-9013-480D-B276-BDA97A4767F4}" destId="{EEC8EEDB-A940-4EFA-962F-89E77980943F}" srcOrd="0" destOrd="0" presId="urn:microsoft.com/office/officeart/2005/8/layout/hierarchy1"/>
    <dgm:cxn modelId="{0D7B1647-45CB-40AE-96DC-5803882A7A7D}" type="presParOf" srcId="{EEC8EEDB-A940-4EFA-962F-89E77980943F}" destId="{BCA19362-6366-4966-B4E6-D232A26455CC}" srcOrd="0" destOrd="0" presId="urn:microsoft.com/office/officeart/2005/8/layout/hierarchy1"/>
    <dgm:cxn modelId="{CD9DA8F1-668A-471A-8FDF-6889B6C1767E}" type="presParOf" srcId="{EEC8EEDB-A940-4EFA-962F-89E77980943F}" destId="{93C54377-63A7-481F-85C3-0DB4E820E369}" srcOrd="1" destOrd="0" presId="urn:microsoft.com/office/officeart/2005/8/layout/hierarchy1"/>
    <dgm:cxn modelId="{304AD15F-600E-496A-AF57-64CA44375A4C}" type="presParOf" srcId="{4C3064E7-9013-480D-B276-BDA97A4767F4}" destId="{F340BCA6-C2A7-4D87-9346-2CB275F43B9B}" srcOrd="1" destOrd="0" presId="urn:microsoft.com/office/officeart/2005/8/layout/hierarchy1"/>
    <dgm:cxn modelId="{4612FF9A-A3BB-F649-BEA4-E743FFFDBC94}" type="presParOf" srcId="{FF0FCA2A-586B-A647-B7A4-651370AB329D}" destId="{B442560B-A667-5346-A8C8-E86198156269}" srcOrd="2" destOrd="0" presId="urn:microsoft.com/office/officeart/2005/8/layout/hierarchy1"/>
    <dgm:cxn modelId="{0C828975-7C3E-0B43-9093-27849619AFEF}" type="presParOf" srcId="{FF0FCA2A-586B-A647-B7A4-651370AB329D}" destId="{5B0813AA-8BC7-F84A-A105-847358025234}" srcOrd="3" destOrd="0" presId="urn:microsoft.com/office/officeart/2005/8/layout/hierarchy1"/>
    <dgm:cxn modelId="{608452E9-80D8-F043-98A1-17E77ADE05A4}" type="presParOf" srcId="{5B0813AA-8BC7-F84A-A105-847358025234}" destId="{BBF02536-3D6B-A044-8FA7-B8073EF28BE7}" srcOrd="0" destOrd="0" presId="urn:microsoft.com/office/officeart/2005/8/layout/hierarchy1"/>
    <dgm:cxn modelId="{28D46394-C08D-CF40-A447-BF79F8B9F970}" type="presParOf" srcId="{BBF02536-3D6B-A044-8FA7-B8073EF28BE7}" destId="{14BDB092-3539-9D45-ABF0-C77B87F5A51F}" srcOrd="0" destOrd="0" presId="urn:microsoft.com/office/officeart/2005/8/layout/hierarchy1"/>
    <dgm:cxn modelId="{88E5DA22-D829-E143-A378-48497574A6CC}" type="presParOf" srcId="{BBF02536-3D6B-A044-8FA7-B8073EF28BE7}" destId="{C25CDE4F-505C-9746-A2F3-DDD6B4D871B6}" srcOrd="1" destOrd="0" presId="urn:microsoft.com/office/officeart/2005/8/layout/hierarchy1"/>
    <dgm:cxn modelId="{6C801B91-E0AA-A444-ADB1-A3E2225D4A2F}" type="presParOf" srcId="{5B0813AA-8BC7-F84A-A105-847358025234}" destId="{CD3A8A72-FD12-3E41-ABB9-3D7B99756588}" srcOrd="1" destOrd="0" presId="urn:microsoft.com/office/officeart/2005/8/layout/hierarchy1"/>
    <dgm:cxn modelId="{0CBA8D90-2B3D-A54C-846A-B2C05A055D18}" type="presParOf" srcId="{CD3A8A72-FD12-3E41-ABB9-3D7B99756588}" destId="{8C93003F-DAF7-CF46-88B9-60E64257BC40}" srcOrd="0" destOrd="0" presId="urn:microsoft.com/office/officeart/2005/8/layout/hierarchy1"/>
    <dgm:cxn modelId="{2A1428B0-8100-2347-9392-DC0DBC0D78DA}" type="presParOf" srcId="{CD3A8A72-FD12-3E41-ABB9-3D7B99756588}" destId="{0B7F82C5-4657-B740-A5F0-0271E26081CC}" srcOrd="1" destOrd="0" presId="urn:microsoft.com/office/officeart/2005/8/layout/hierarchy1"/>
    <dgm:cxn modelId="{B4470D8C-00C5-4F4D-80A4-17AB65AA184C}" type="presParOf" srcId="{0B7F82C5-4657-B740-A5F0-0271E26081CC}" destId="{BFD6ADB8-C506-C849-956B-357B63A192C2}" srcOrd="0" destOrd="0" presId="urn:microsoft.com/office/officeart/2005/8/layout/hierarchy1"/>
    <dgm:cxn modelId="{9B18F508-65F6-724C-9B79-700272135ABC}" type="presParOf" srcId="{BFD6ADB8-C506-C849-956B-357B63A192C2}" destId="{BE7488E3-396E-2C48-B4FD-CFCBAF3503B6}" srcOrd="0" destOrd="0" presId="urn:microsoft.com/office/officeart/2005/8/layout/hierarchy1"/>
    <dgm:cxn modelId="{856D5FB0-EA00-7D4D-87BA-8BFB2923E87C}" type="presParOf" srcId="{BFD6ADB8-C506-C849-956B-357B63A192C2}" destId="{1BF097A1-D049-644F-8D5B-4DC36C9686FB}" srcOrd="1" destOrd="0" presId="urn:microsoft.com/office/officeart/2005/8/layout/hierarchy1"/>
    <dgm:cxn modelId="{85129315-35B5-8145-8B46-D93EDBAC0BCF}" type="presParOf" srcId="{0B7F82C5-4657-B740-A5F0-0271E26081CC}" destId="{DA5C8C35-38C0-8840-A884-3397B436920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3003F-DAF7-CF46-88B9-60E64257BC40}">
      <dsp:nvSpPr>
        <dsp:cNvPr id="0" name=""/>
        <dsp:cNvSpPr/>
      </dsp:nvSpPr>
      <dsp:spPr>
        <a:xfrm>
          <a:off x="3971594" y="1977559"/>
          <a:ext cx="91440" cy="4248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4841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2560B-A667-5346-A8C8-E86198156269}">
      <dsp:nvSpPr>
        <dsp:cNvPr id="0" name=""/>
        <dsp:cNvSpPr/>
      </dsp:nvSpPr>
      <dsp:spPr>
        <a:xfrm>
          <a:off x="2772611" y="871104"/>
          <a:ext cx="1244703" cy="424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517"/>
              </a:lnTo>
              <a:lnTo>
                <a:pt x="1244703" y="289517"/>
              </a:lnTo>
              <a:lnTo>
                <a:pt x="1244703" y="424841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34C056-E72F-49DE-8035-AAF647F40125}">
      <dsp:nvSpPr>
        <dsp:cNvPr id="0" name=""/>
        <dsp:cNvSpPr/>
      </dsp:nvSpPr>
      <dsp:spPr>
        <a:xfrm>
          <a:off x="1528997" y="2011806"/>
          <a:ext cx="798475" cy="424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517"/>
              </a:lnTo>
              <a:lnTo>
                <a:pt x="798475" y="289517"/>
              </a:lnTo>
              <a:lnTo>
                <a:pt x="798475" y="424841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5ECB70-8AEE-9F44-A97F-97D1299811E7}">
      <dsp:nvSpPr>
        <dsp:cNvPr id="0" name=""/>
        <dsp:cNvSpPr/>
      </dsp:nvSpPr>
      <dsp:spPr>
        <a:xfrm>
          <a:off x="636301" y="2011806"/>
          <a:ext cx="892695" cy="424841"/>
        </a:xfrm>
        <a:custGeom>
          <a:avLst/>
          <a:gdLst/>
          <a:ahLst/>
          <a:cxnLst/>
          <a:rect l="0" t="0" r="0" b="0"/>
          <a:pathLst>
            <a:path>
              <a:moveTo>
                <a:pt x="892695" y="0"/>
              </a:moveTo>
              <a:lnTo>
                <a:pt x="892695" y="289517"/>
              </a:lnTo>
              <a:lnTo>
                <a:pt x="0" y="289517"/>
              </a:lnTo>
              <a:lnTo>
                <a:pt x="0" y="424841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05F5D-3E7C-A643-9D55-960A9ED9FA3B}">
      <dsp:nvSpPr>
        <dsp:cNvPr id="0" name=""/>
        <dsp:cNvSpPr/>
      </dsp:nvSpPr>
      <dsp:spPr>
        <a:xfrm>
          <a:off x="1528997" y="871104"/>
          <a:ext cx="1243614" cy="424841"/>
        </a:xfrm>
        <a:custGeom>
          <a:avLst/>
          <a:gdLst/>
          <a:ahLst/>
          <a:cxnLst/>
          <a:rect l="0" t="0" r="0" b="0"/>
          <a:pathLst>
            <a:path>
              <a:moveTo>
                <a:pt x="1243614" y="0"/>
              </a:moveTo>
              <a:lnTo>
                <a:pt x="1243614" y="289517"/>
              </a:lnTo>
              <a:lnTo>
                <a:pt x="0" y="289517"/>
              </a:lnTo>
              <a:lnTo>
                <a:pt x="0" y="424841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42D22-D3B6-9A41-87F4-5DBB633BD422}">
      <dsp:nvSpPr>
        <dsp:cNvPr id="0" name=""/>
        <dsp:cNvSpPr/>
      </dsp:nvSpPr>
      <dsp:spPr>
        <a:xfrm>
          <a:off x="2097500" y="119587"/>
          <a:ext cx="1350223" cy="751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A016F-CA68-1B43-BB7B-9FFEF6E479C0}">
      <dsp:nvSpPr>
        <dsp:cNvPr id="0" name=""/>
        <dsp:cNvSpPr/>
      </dsp:nvSpPr>
      <dsp:spPr>
        <a:xfrm>
          <a:off x="2259808" y="273780"/>
          <a:ext cx="1350223" cy="751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VITs’</a:t>
          </a:r>
          <a:r>
            <a:rPr lang="en-US" sz="1400" kern="1200" dirty="0"/>
            <a:t> data-hunger mitigation in SLS</a:t>
          </a:r>
        </a:p>
      </dsp:txBody>
      <dsp:txXfrm>
        <a:off x="2281819" y="295791"/>
        <a:ext cx="1306201" cy="707494"/>
      </dsp:txXfrm>
    </dsp:sp>
    <dsp:sp modelId="{143903B1-8090-064A-9540-1C71F9113BA1}">
      <dsp:nvSpPr>
        <dsp:cNvPr id="0" name=""/>
        <dsp:cNvSpPr/>
      </dsp:nvSpPr>
      <dsp:spPr>
        <a:xfrm>
          <a:off x="855002" y="1295946"/>
          <a:ext cx="1347988" cy="7158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5E1D8-F179-3640-900C-71BBD7CCB728}">
      <dsp:nvSpPr>
        <dsp:cNvPr id="0" name=""/>
        <dsp:cNvSpPr/>
      </dsp:nvSpPr>
      <dsp:spPr>
        <a:xfrm>
          <a:off x="1017311" y="1450139"/>
          <a:ext cx="1347988" cy="715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Adding inductive bias</a:t>
          </a:r>
        </a:p>
      </dsp:txBody>
      <dsp:txXfrm>
        <a:off x="1038278" y="1471106"/>
        <a:ext cx="1306054" cy="673925"/>
      </dsp:txXfrm>
    </dsp:sp>
    <dsp:sp modelId="{17489E14-A625-0644-8253-A3B10DB9A8E9}">
      <dsp:nvSpPr>
        <dsp:cNvPr id="0" name=""/>
        <dsp:cNvSpPr/>
      </dsp:nvSpPr>
      <dsp:spPr>
        <a:xfrm>
          <a:off x="133" y="2436648"/>
          <a:ext cx="1272334" cy="681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14964-775A-D24E-AA72-9DBB9D05A4D2}">
      <dsp:nvSpPr>
        <dsp:cNvPr id="0" name=""/>
        <dsp:cNvSpPr/>
      </dsp:nvSpPr>
      <dsp:spPr>
        <a:xfrm>
          <a:off x="162442" y="2590841"/>
          <a:ext cx="1272334" cy="6816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CNNs' inductive bias</a:t>
          </a:r>
        </a:p>
      </dsp:txBody>
      <dsp:txXfrm>
        <a:off x="182406" y="2610805"/>
        <a:ext cx="1232406" cy="641685"/>
      </dsp:txXfrm>
    </dsp:sp>
    <dsp:sp modelId="{BCA19362-6366-4966-B4E6-D232A26455CC}">
      <dsp:nvSpPr>
        <dsp:cNvPr id="0" name=""/>
        <dsp:cNvSpPr/>
      </dsp:nvSpPr>
      <dsp:spPr>
        <a:xfrm>
          <a:off x="1597085" y="2436648"/>
          <a:ext cx="1460774" cy="684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54377-63A7-481F-85C3-0DB4E820E369}">
      <dsp:nvSpPr>
        <dsp:cNvPr id="0" name=""/>
        <dsp:cNvSpPr/>
      </dsp:nvSpPr>
      <dsp:spPr>
        <a:xfrm>
          <a:off x="1759393" y="2590841"/>
          <a:ext cx="1460774" cy="684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Multi-level structure, etc.</a:t>
          </a:r>
        </a:p>
      </dsp:txBody>
      <dsp:txXfrm>
        <a:off x="1779447" y="2610895"/>
        <a:ext cx="1420666" cy="644594"/>
      </dsp:txXfrm>
    </dsp:sp>
    <dsp:sp modelId="{14BDB092-3539-9D45-ABF0-C77B87F5A51F}">
      <dsp:nvSpPr>
        <dsp:cNvPr id="0" name=""/>
        <dsp:cNvSpPr/>
      </dsp:nvSpPr>
      <dsp:spPr>
        <a:xfrm>
          <a:off x="3344408" y="1295946"/>
          <a:ext cx="1345811" cy="681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CDE4F-505C-9746-A2F3-DDD6B4D871B6}">
      <dsp:nvSpPr>
        <dsp:cNvPr id="0" name=""/>
        <dsp:cNvSpPr/>
      </dsp:nvSpPr>
      <dsp:spPr>
        <a:xfrm>
          <a:off x="3506717" y="1450139"/>
          <a:ext cx="1345811" cy="6816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Transferring knowledge</a:t>
          </a:r>
        </a:p>
      </dsp:txBody>
      <dsp:txXfrm>
        <a:off x="3526681" y="1470103"/>
        <a:ext cx="1305883" cy="641685"/>
      </dsp:txXfrm>
    </dsp:sp>
    <dsp:sp modelId="{BE7488E3-396E-2C48-B4FD-CFCBAF3503B6}">
      <dsp:nvSpPr>
        <dsp:cNvPr id="0" name=""/>
        <dsp:cNvSpPr/>
      </dsp:nvSpPr>
      <dsp:spPr>
        <a:xfrm>
          <a:off x="3382476" y="2402401"/>
          <a:ext cx="1269676" cy="67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097A1-D049-644F-8D5B-4DC36C9686FB}">
      <dsp:nvSpPr>
        <dsp:cNvPr id="0" name=""/>
        <dsp:cNvSpPr/>
      </dsp:nvSpPr>
      <dsp:spPr>
        <a:xfrm>
          <a:off x="3544785" y="2556594"/>
          <a:ext cx="1269676" cy="67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Pre-train + fine-tune</a:t>
          </a:r>
        </a:p>
      </dsp:txBody>
      <dsp:txXfrm>
        <a:off x="3564554" y="2576363"/>
        <a:ext cx="1230138" cy="635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EAAE333-498F-4EEF-B69A-0EE33A88E1C1}" type="datetimeFigureOut">
              <a:rPr lang="en-US"/>
              <a:pPr>
                <a:defRPr/>
              </a:pPr>
              <a:t>10/13/23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B5D655C-DB07-4B3E-90CF-FD1539844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23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Hi everyone, my name is Siyi Du. I’m very honored to be here and introduce our work: AViT: Adapting Vision Transformers for Small Skin Lesion Segmentation Datasets</a:t>
            </a:r>
            <a:r>
              <a:rPr lang="en-US" sz="10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This work 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is completed by</a:t>
            </a:r>
            <a:r>
              <a:rPr lang="zh-CN" sz="1200">
                <a:effectLst/>
              </a:rPr>
              <a:t> </a:t>
            </a:r>
            <a:r>
              <a:rPr lang="en-US" altLang="zh-CN" sz="1200" dirty="0">
                <a:effectLst/>
              </a:rPr>
              <a:t>UBC and SFU. </a:t>
            </a:r>
            <a:endParaRPr lang="en-US" sz="1000" b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5D655C-DB07-4B3E-90CF-FD153984413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10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0" i="0">
                <a:effectLst/>
                <a:latin typeface="Arial" panose="020B0604020202020204" pitchFamily="34" charset="0"/>
              </a:rPr>
              <a:t>For prompt tuning,</a:t>
            </a:r>
          </a:p>
          <a:p>
            <a:r>
              <a:rPr lang="en-CA" b="0" i="0">
                <a:effectLst/>
                <a:latin typeface="Arial" panose="020B0604020202020204" pitchFamily="34" charset="0"/>
              </a:rPr>
              <a:t>(click) we utilize a shallow CNN to create a prompt embedding from the input image, which </a:t>
            </a:r>
            <a:r>
              <a:rPr lang="en-US" sz="1200"/>
              <a:t>is hypothesized to grasp CNNs’ helpful inductive biases and fine-grained information.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b="0" i="0">
                <a:effectLst/>
                <a:latin typeface="Arial" panose="020B0604020202020204" pitchFamily="34" charset="0"/>
              </a:rPr>
              <a:t>(click) After that, </a:t>
            </a:r>
            <a:r>
              <a:rPr lang="en-CA" sz="1800" b="0" i="0">
                <a:effectLst/>
                <a:latin typeface="NimbusRomNo9L"/>
              </a:rPr>
              <a:t>w</a:t>
            </a:r>
            <a:r>
              <a:rPr lang="en-CA" sz="1800">
                <a:effectLst/>
                <a:latin typeface="NimbusRomNo9L"/>
              </a:rPr>
              <a:t>e incorporate a compact decoder for efficient prediction. This choice is driven by the powerful and over-parameterized nature of large pre-trained VIT backbones.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800">
                <a:effectLst/>
                <a:latin typeface="NimbusRomNo9L"/>
              </a:rPr>
              <a:t>(click) It contains an </a:t>
            </a:r>
            <a:r>
              <a:rPr lang="en-CA" sz="1800" err="1">
                <a:effectLst/>
                <a:latin typeface="NimbusRomNo9L"/>
              </a:rPr>
              <a:t>atrous</a:t>
            </a:r>
            <a:r>
              <a:rPr lang="en-CA" sz="1800">
                <a:effectLst/>
                <a:latin typeface="NimbusRomNo9L"/>
              </a:rPr>
              <a:t> spatial pyramid pooling module,</a:t>
            </a:r>
            <a:r>
              <a:rPr lang="en-CA" sz="1800" baseline="0">
                <a:effectLst/>
                <a:latin typeface="NimbusRomNo9L"/>
              </a:rPr>
              <a:t> which </a:t>
            </a:r>
            <a:r>
              <a:rPr lang="en-CA" sz="1800">
                <a:effectLst/>
                <a:latin typeface="NimbusRomNo9L"/>
              </a:rPr>
              <a:t>uses parallel convolutional layers with different dilation rates. Thus it can capture lesion context at different scales.</a:t>
            </a:r>
            <a:endParaRPr lang="en-CA" b="0" i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5D655C-DB07-4B3E-90CF-FD153984413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2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experiments, w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study </a:t>
            </a:r>
            <a:r>
              <a:rPr lang="en-US" altLang="zh-CN" dirty="0"/>
              <a:t>4 skin</a:t>
            </a:r>
            <a:r>
              <a:rPr lang="en-US" altLang="zh-CN" baseline="0" dirty="0"/>
              <a:t> datasets collected from varied sources</a:t>
            </a:r>
          </a:p>
          <a:p>
            <a:r>
              <a:rPr lang="en-US" altLang="zh-CN" baseline="0" dirty="0"/>
              <a:t>(click) ISIC 2018</a:t>
            </a:r>
          </a:p>
          <a:p>
            <a:r>
              <a:rPr lang="en-US" altLang="zh-CN" baseline="0" dirty="0"/>
              <a:t>(click) DMF</a:t>
            </a:r>
          </a:p>
          <a:p>
            <a:r>
              <a:rPr lang="en-US" altLang="zh-CN" baseline="0" dirty="0"/>
              <a:t>(click) SCD</a:t>
            </a:r>
          </a:p>
          <a:p>
            <a:r>
              <a:rPr lang="en-US" altLang="zh-CN" baseline="0" dirty="0"/>
              <a:t>(click) and PH2 </a:t>
            </a:r>
          </a:p>
          <a:p>
            <a:r>
              <a:rPr lang="en-US" altLang="zh-CN" baseline="0" dirty="0"/>
              <a:t>For evaluation, we implement 5-fold cross validation and utilize </a:t>
            </a:r>
          </a:p>
          <a:p>
            <a:r>
              <a:rPr lang="en-US" baseline="0" dirty="0"/>
              <a:t>(click) Dice and IOU metrics for segmentation performance, </a:t>
            </a:r>
          </a:p>
          <a:p>
            <a:r>
              <a:rPr lang="en-US" baseline="0" dirty="0"/>
              <a:t>(click) GFLOPS for </a:t>
            </a:r>
            <a:r>
              <a:rPr lang="en-US" altLang="zh-CN" dirty="0"/>
              <a:t>computational cost at inference,</a:t>
            </a:r>
            <a:r>
              <a:rPr lang="en-US" altLang="zh-CN" baseline="0" dirty="0"/>
              <a:t> </a:t>
            </a:r>
          </a:p>
          <a:p>
            <a:r>
              <a:rPr lang="en-US" altLang="zh-CN" baseline="0" dirty="0"/>
              <a:t>(click) and the number of parameters for memory footprints.</a:t>
            </a:r>
          </a:p>
          <a:p>
            <a:endParaRPr lang="en-US" altLang="zh-CN" baseline="0" dirty="0"/>
          </a:p>
          <a:p>
            <a:endParaRPr lang="en-US" altLang="zh-CN" baseline="0" dirty="0"/>
          </a:p>
          <a:p>
            <a:endParaRPr lang="en-US" altLang="zh-CN" baseline="0" dirty="0"/>
          </a:p>
          <a:p>
            <a:endParaRPr lang="en-US" altLang="zh-CN" baseline="0" dirty="0"/>
          </a:p>
          <a:p>
            <a:endParaRPr lang="en-US" altLang="zh-CN" baseline="0" dirty="0"/>
          </a:p>
          <a:p>
            <a:endParaRPr lang="en-US" altLang="zh-CN" baseline="0" dirty="0"/>
          </a:p>
          <a:p>
            <a:endParaRPr lang="en-US" altLang="zh-CN" baseline="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GFLOPs  </a:t>
            </a:r>
            <a:r>
              <a:rPr lang="en-CA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floating point operations per second</a:t>
            </a:r>
            <a:endParaRPr lang="en-US" b="0" dirty="0"/>
          </a:p>
          <a:p>
            <a:endParaRPr lang="en-US" dirty="0"/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5D655C-DB07-4B3E-90CF-FD153984413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80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compared </a:t>
            </a:r>
            <a:r>
              <a:rPr lang="en-US" dirty="0" err="1"/>
              <a:t>AViT</a:t>
            </a:r>
            <a:r>
              <a:rPr lang="en-US" dirty="0"/>
              <a:t> with </a:t>
            </a:r>
          </a:p>
          <a:p>
            <a:r>
              <a:rPr lang="en-US" dirty="0"/>
              <a:t>(click) the baseline,</a:t>
            </a:r>
          </a:p>
          <a:p>
            <a:r>
              <a:rPr lang="en-US" dirty="0"/>
              <a:t>(click) and other SOTA methods.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5D655C-DB07-4B3E-90CF-FD153984413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05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baseline is built by removing the adapters and the prompt generator of </a:t>
            </a:r>
            <a:r>
              <a:rPr lang="en-US" dirty="0" err="1"/>
              <a:t>AViT</a:t>
            </a:r>
            <a:r>
              <a:rPr lang="en-US" dirty="0"/>
              <a:t> and optimizing all the parameters during training.</a:t>
            </a:r>
          </a:p>
          <a:p>
            <a:r>
              <a:rPr lang="en-US" dirty="0"/>
              <a:t>(click) From the table, we can find </a:t>
            </a:r>
            <a:r>
              <a:rPr lang="en-US" dirty="0" err="1"/>
              <a:t>AViT</a:t>
            </a:r>
            <a:r>
              <a:rPr lang="en-US" dirty="0"/>
              <a:t> outperforms BASE with better segmentation performance </a:t>
            </a:r>
          </a:p>
          <a:p>
            <a:r>
              <a:rPr lang="en-CA" dirty="0"/>
              <a:t>This suggests that BASE is overfitting, and full finetuning is unsuitable for transferring knowledge to smaller skin datasets. </a:t>
            </a:r>
            <a:r>
              <a:rPr lang="en-US" dirty="0"/>
              <a:t>On the other hand, </a:t>
            </a:r>
            <a:r>
              <a:rPr lang="en-CA" dirty="0" err="1"/>
              <a:t>AViT</a:t>
            </a:r>
            <a:r>
              <a:rPr lang="en-CA" dirty="0"/>
              <a:t> effectively leverages the learnt knowledge and demonstrates strong generalization capability on the SLS task</a:t>
            </a:r>
            <a:endParaRPr lang="en-US" dirty="0"/>
          </a:p>
          <a:p>
            <a:r>
              <a:rPr lang="en-US" dirty="0"/>
              <a:t>(click) Moreover, </a:t>
            </a:r>
            <a:r>
              <a:rPr lang="en-US" dirty="0" err="1"/>
              <a:t>AViT</a:t>
            </a:r>
            <a:r>
              <a:rPr lang="en-US" dirty="0"/>
              <a:t> has significantly fewer trainable and total parameters for four datasets. For example, </a:t>
            </a:r>
            <a:r>
              <a:rPr lang="en-US" dirty="0" err="1"/>
              <a:t>AViT</a:t>
            </a:r>
            <a:r>
              <a:rPr lang="en-US" dirty="0"/>
              <a:t> only has around 15% number of parameters of BASE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5D655C-DB07-4B3E-90CF-FD153984413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58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Moreover,</a:t>
            </a:r>
          </a:p>
          <a:p>
            <a:r>
              <a:rPr lang="en-US" dirty="0"/>
              <a:t>(click) </a:t>
            </a:r>
            <a:r>
              <a:rPr lang="en-US" dirty="0" err="1"/>
              <a:t>AViT</a:t>
            </a:r>
            <a:r>
              <a:rPr lang="en-US" dirty="0"/>
              <a:t> also surpasses other parameter-efficient fine-tuning algorithms with comparable parameters</a:t>
            </a:r>
          </a:p>
          <a:p>
            <a:r>
              <a:rPr lang="en-US" dirty="0"/>
              <a:t>(click) Compared with models without pre-trained backbones and trained from scratch, </a:t>
            </a:r>
            <a:r>
              <a:rPr lang="en-US" dirty="0" err="1"/>
              <a:t>AViT</a:t>
            </a:r>
            <a:r>
              <a:rPr lang="en-US" dirty="0"/>
              <a:t> outperforms them across all datasets by a large margin.</a:t>
            </a:r>
          </a:p>
          <a:p>
            <a:r>
              <a:rPr lang="en-US" dirty="0"/>
              <a:t>(click) Compared to models with pre-trained backbones and fully finetuned. </a:t>
            </a:r>
            <a:r>
              <a:rPr lang="en-US" dirty="0" err="1"/>
              <a:t>AViT</a:t>
            </a:r>
            <a:r>
              <a:rPr lang="en-US" dirty="0"/>
              <a:t> achieves competitive or higher segmentation performance, with fewer trainable and total parameters.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5D655C-DB07-4B3E-90CF-FD153984413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17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visual result also shows </a:t>
            </a:r>
            <a:r>
              <a:rPr lang="en-US" dirty="0" err="1"/>
              <a:t>AViT’s</a:t>
            </a:r>
            <a:r>
              <a:rPr lang="en-US" dirty="0"/>
              <a:t> excellent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5D655C-DB07-4B3E-90CF-FD153984413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29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that, we conduct experiments using </a:t>
            </a:r>
            <a:r>
              <a:rPr lang="en-US" dirty="0" err="1"/>
              <a:t>ViTs</a:t>
            </a:r>
            <a:r>
              <a:rPr lang="en-US" dirty="0"/>
              <a:t> in varied structures or training strategies. including </a:t>
            </a:r>
            <a:r>
              <a:rPr lang="en-US" dirty="0" err="1"/>
              <a:t>Swin</a:t>
            </a:r>
            <a:r>
              <a:rPr lang="en-US" dirty="0"/>
              <a:t> transformer, ViT, and </a:t>
            </a:r>
            <a:r>
              <a:rPr lang="en-US" dirty="0" err="1"/>
              <a:t>DeiT</a:t>
            </a:r>
            <a:endParaRPr lang="en-US" dirty="0"/>
          </a:p>
          <a:p>
            <a:r>
              <a:rPr lang="en-US" dirty="0"/>
              <a:t>(click) The table shows that, </a:t>
            </a:r>
            <a:r>
              <a:rPr lang="en-CA" dirty="0"/>
              <a:t>for each </a:t>
            </a:r>
            <a:r>
              <a:rPr lang="en-CA" dirty="0" err="1"/>
              <a:t>ViT</a:t>
            </a:r>
            <a:r>
              <a:rPr lang="en-CA" dirty="0"/>
              <a:t> backbone, </a:t>
            </a:r>
            <a:r>
              <a:rPr lang="en-CA" dirty="0" err="1"/>
              <a:t>AViT</a:t>
            </a:r>
            <a:r>
              <a:rPr lang="en-CA" dirty="0"/>
              <a:t> achieves competitive and even higher performance compared to fully finetuned BASE, but with substantially fewer parameters. This indicates that our method can be applied to different </a:t>
            </a:r>
            <a:r>
              <a:rPr lang="en-CA" dirty="0" err="1"/>
              <a:t>ViTs</a:t>
            </a:r>
            <a:r>
              <a:rPr lang="en-CA" dirty="0"/>
              <a:t>.</a:t>
            </a:r>
          </a:p>
          <a:p>
            <a:r>
              <a:rPr lang="en-CA" dirty="0"/>
              <a:t>In the ablation study, </a:t>
            </a:r>
          </a:p>
          <a:p>
            <a:r>
              <a:rPr lang="en-CA" dirty="0"/>
              <a:t>(click) we freeze the parameters of BASE’s </a:t>
            </a:r>
            <a:r>
              <a:rPr lang="en-CA" dirty="0" err="1"/>
              <a:t>ViT</a:t>
            </a:r>
            <a:r>
              <a:rPr lang="en-CA" dirty="0"/>
              <a:t> backbone to get BASE superscript star. </a:t>
            </a:r>
          </a:p>
          <a:p>
            <a:r>
              <a:rPr lang="en-CA" dirty="0"/>
              <a:t>(click) Then we remove the adapters and prompt generator of </a:t>
            </a:r>
            <a:r>
              <a:rPr lang="en-CA" dirty="0" err="1"/>
              <a:t>AViT</a:t>
            </a:r>
            <a:r>
              <a:rPr lang="en-CA" dirty="0"/>
              <a:t> to get </a:t>
            </a:r>
            <a:r>
              <a:rPr lang="en-CA" dirty="0" err="1"/>
              <a:t>AViT</a:t>
            </a:r>
            <a:r>
              <a:rPr lang="en-CA" dirty="0"/>
              <a:t> superscript –P and </a:t>
            </a:r>
            <a:r>
              <a:rPr lang="en-CA" dirty="0" err="1"/>
              <a:t>AViT</a:t>
            </a:r>
            <a:r>
              <a:rPr lang="en-CA" dirty="0"/>
              <a:t> superscript –A. </a:t>
            </a:r>
          </a:p>
          <a:p>
            <a:r>
              <a:rPr lang="en-CA" dirty="0"/>
              <a:t>(click) The table shows that also </a:t>
            </a:r>
            <a:r>
              <a:rPr lang="en-CA" baseline="0" dirty="0"/>
              <a:t>our proposed two mechanisms boost the segmentation performance, and a combination of both is the best.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5D655C-DB07-4B3E-90CF-FD153984413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10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That's all. Thank you for your listening.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5D655C-DB07-4B3E-90CF-FD153984413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71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Skin lesion segmentation is a crucial component in skin lesion analysis. It can serve as a pre-processing step or simultaneously optimizing task for classification to boost its accuracy and robustness.</a:t>
            </a:r>
          </a:p>
          <a:p>
            <a:r>
              <a:rPr lang="en-US" sz="1200"/>
              <a:t>(click) </a:t>
            </a:r>
            <a:r>
              <a:rPr lang="en-US" altLang="zh-CN"/>
              <a:t>New vision transformer architecture is a promising way to tackle skin lesion segmentation. Compared to convolutional neural networks, it utilizes self-attention to more effectively and efficiently capture global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5D655C-DB07-4B3E-90CF-FD153984413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41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However, </a:t>
            </a:r>
            <a:r>
              <a:rPr lang="en-US" altLang="zh-CN" err="1"/>
              <a:t>ViTs</a:t>
            </a:r>
            <a:r>
              <a:rPr lang="en-US" altLang="zh-CN"/>
              <a:t> </a:t>
            </a:r>
            <a:r>
              <a:rPr lang="en-US" sz="1200"/>
              <a:t>need more training data than CNNs due to the lack of some inductive biases such as weight sharing and locality.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/>
              <a:t>This poses a problem in the skin lesion segmentation task,</a:t>
            </a:r>
            <a:endParaRPr lang="en-US" sz="120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/>
              <a:t>(click) Because typically we can only access to multiple, diverse, yet small-sized skin lesion segmentation datasets. For example, ISIC 2018 has 2 thousand samples and PH2 has 200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5D655C-DB07-4B3E-90CF-FD153984413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12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To address </a:t>
            </a:r>
            <a:r>
              <a:rPr lang="en-US" altLang="zh-CN" err="1"/>
              <a:t>ViTs’</a:t>
            </a:r>
            <a:r>
              <a:rPr lang="en-US" altLang="zh-CN"/>
              <a:t> data hunger, various strategies were</a:t>
            </a:r>
            <a:r>
              <a:rPr lang="en-US" altLang="zh-CN" baseline="0"/>
              <a:t> proposed and can be categorized into two directions: adding inductive bias and transferring knowledge</a:t>
            </a:r>
          </a:p>
          <a:p>
            <a:r>
              <a:rPr lang="en-US" altLang="zh-CN" baseline="0"/>
              <a:t>(click) The first direction can add some CNNs’ inductive biases, or multi-level structure assumption through hierarchical architecture. </a:t>
            </a:r>
          </a:p>
          <a:p>
            <a:r>
              <a:rPr lang="en-CA"/>
              <a:t>(click) As transfer learning from ImageNet</a:t>
            </a:r>
            <a:r>
              <a:rPr lang="zh-CN" altLang="en-US" baseline="0"/>
              <a:t> </a:t>
            </a:r>
            <a:r>
              <a:rPr lang="en-US" altLang="zh-CN" baseline="0"/>
              <a:t>has shown beneficial to skin lesion tasks, a more popular way is to deploy a pre-trained VIT backbone as the encoder, aiming to use the knowledge learned from a larger set of natural images to reduce the skin training data needed.</a:t>
            </a:r>
          </a:p>
          <a:p>
            <a:r>
              <a:rPr lang="en-US" altLang="zh-CN" baseline="0"/>
              <a:t>(click) But these approaches rely on full-finetuning and pose two major problems. </a:t>
            </a:r>
          </a:p>
          <a:p>
            <a:r>
              <a:rPr lang="en-US" altLang="zh-CN" baseline="0"/>
              <a:t>(click) First, </a:t>
            </a:r>
            <a:r>
              <a:rPr lang="en-US" altLang="zh-CN" baseline="0" err="1"/>
              <a:t>ViT</a:t>
            </a:r>
            <a:r>
              <a:rPr lang="en-US" altLang="zh-CN" baseline="0"/>
              <a:t> backbones typically have millions of parameters, thus making full-finetuning quite expensive in computation and memory cost, especially when dealing with multiple datasets. </a:t>
            </a:r>
          </a:p>
          <a:p>
            <a:r>
              <a:rPr lang="en-US" altLang="zh-CN" baseline="0"/>
              <a:t>(click) For example, if we want to deal with four datasets, we need to train and store one entire model for each dataset. </a:t>
            </a:r>
          </a:p>
          <a:p>
            <a:r>
              <a:rPr lang="en-US" altLang="zh-CN" baseline="0"/>
              <a:t>(click) Second, updating all the parameters of a large pre-trained model on smaller datasets is found to be unstable and may instead destroy the model’s generalizable representations.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5D655C-DB07-4B3E-90CF-FD153984413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96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To address the limitations of full finetuning, one promising </a:t>
            </a:r>
            <a:r>
              <a:rPr lang="en-CA" baseline="0"/>
              <a:t>solution is p</a:t>
            </a:r>
            <a:r>
              <a:rPr lang="en-CA"/>
              <a:t>arameter-efficient</a:t>
            </a:r>
            <a:r>
              <a:rPr lang="en-CA" baseline="0"/>
              <a:t> fine-tuning.</a:t>
            </a:r>
            <a:r>
              <a:rPr lang="en-CA"/>
              <a:t> </a:t>
            </a:r>
          </a:p>
          <a:p>
            <a:r>
              <a:rPr lang="en-CA"/>
              <a:t>(click) It</a:t>
            </a:r>
            <a:r>
              <a:rPr lang="en-CA" baseline="0"/>
              <a:t> </a:t>
            </a:r>
            <a:r>
              <a:rPr lang="en-CA"/>
              <a:t>only tunes </a:t>
            </a:r>
            <a:r>
              <a:rPr lang="en-US" sz="1200"/>
              <a:t>a small subset of the model’s parameters. Current PEFT methods can be categorized into two groups.</a:t>
            </a:r>
          </a:p>
          <a:p>
            <a:r>
              <a:rPr lang="en-US" sz="1200"/>
              <a:t>(click) Adapter tuning algorithms insert trainable lightweight adapters to modify the hidden representation of a frozen VIT.</a:t>
            </a:r>
          </a:p>
          <a:p>
            <a:r>
              <a:rPr lang="en-US" sz="1200"/>
              <a:t>(click) Prompt tuning approaches add soft prompts, which are free trainable parameters, to</a:t>
            </a:r>
            <a:r>
              <a:rPr lang="en-US" sz="1200" baseline="0"/>
              <a:t> a </a:t>
            </a:r>
            <a:r>
              <a:rPr lang="en-US" sz="1200" baseline="0" err="1"/>
              <a:t>ViT’s</a:t>
            </a:r>
            <a:r>
              <a:rPr lang="en-US" sz="1200" baseline="0"/>
              <a:t> </a:t>
            </a:r>
            <a:r>
              <a:rPr lang="en-US" sz="1200"/>
              <a:t>input space.</a:t>
            </a:r>
          </a:p>
          <a:p>
            <a:r>
              <a:rPr lang="en-US" sz="1200"/>
              <a:t>(click) These PEFT methods</a:t>
            </a:r>
            <a:r>
              <a:rPr lang="en-US" sz="1200" baseline="0"/>
              <a:t> have shown substantially increased efficiency with comparable, or even improved, performance compared to those of full fine-tuning on low-data regime. </a:t>
            </a:r>
            <a:endParaRPr lang="en-US" sz="120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(click) However, </a:t>
            </a:r>
            <a:r>
              <a:rPr lang="en-US" sz="1200"/>
              <a:t>few works adapted PEFT to medical imaging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(click) Thus, we introduce </a:t>
            </a:r>
            <a:r>
              <a:rPr lang="en-US" sz="1200" err="1"/>
              <a:t>AViT</a:t>
            </a:r>
            <a:r>
              <a:rPr lang="en-US" sz="1200"/>
              <a:t>, a novel PEFT strategy to efficiently mitigate data-hunger by adapting any pretrained VIT to the skin</a:t>
            </a:r>
            <a:r>
              <a:rPr lang="en-US" sz="1200" baseline="0"/>
              <a:t> lesion segmentation</a:t>
            </a:r>
            <a:r>
              <a:rPr lang="en-US" sz="1200"/>
              <a:t> task.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5D655C-DB07-4B3E-90CF-FD153984413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46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Therefore, in this work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(click) We are the first to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ntroduce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parameter-efficient fine-tuning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to directly mitigate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ViTs'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data-hunger in medical image segmentation.</a:t>
            </a:r>
            <a:endParaRPr lang="en-US" sz="120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(click) Second, we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ropose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AViT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with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adapters to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transfer a pre-trained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to the SLS task.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(click) and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ntegrate a prompt generator to enhance representation learning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(click) The experiments show that 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AViT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highly improves parameter-efficiency and achieves competitive segmentation results.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r>
              <a:rPr lang="en-US"/>
              <a:t>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5D655C-DB07-4B3E-90CF-FD153984413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24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our model architecture</a:t>
            </a:r>
          </a:p>
          <a:p>
            <a:r>
              <a:rPr lang="en-US" dirty="0"/>
              <a:t>(click) </a:t>
            </a:r>
            <a:r>
              <a:rPr lang="en-US" dirty="0" err="1"/>
              <a:t>AViT</a:t>
            </a:r>
            <a:r>
              <a:rPr lang="en-US" dirty="0"/>
              <a:t> applies </a:t>
            </a:r>
            <a:r>
              <a:rPr lang="en-US" sz="1200" dirty="0"/>
              <a:t>a pre-trained VIT backbone to the downstream skin lesion segmentation task and only optimizes 13.7% parameters.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To achieve that,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(click) First, we insert adapters into a frozen </a:t>
            </a:r>
            <a:r>
              <a:rPr lang="en-US" sz="1200" dirty="0" err="1"/>
              <a:t>ViT</a:t>
            </a:r>
            <a:r>
              <a:rPr lang="en-US" sz="1200" dirty="0"/>
              <a:t> to adjust the feature representation V adaptive to skin images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(click) Second, we utilize a prompt generator to</a:t>
            </a:r>
            <a:r>
              <a:rPr lang="en-US" sz="1200" baseline="0" dirty="0"/>
              <a:t> produce a prompt embedding T for representation learning enhancement</a:t>
            </a:r>
            <a:r>
              <a:rPr lang="en-US" sz="1200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(click) Finally, a lightweight decoder is used to combine T and V to predict a segmentation map.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Next, I am going to introduce the details of the proposed mechanisms.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5D655C-DB07-4B3E-90CF-FD153984413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83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basic ViT contains </a:t>
            </a:r>
          </a:p>
          <a:p>
            <a:r>
              <a:rPr lang="en-US" dirty="0"/>
              <a:t>(click) a patch embedding module </a:t>
            </a:r>
          </a:p>
          <a:p>
            <a:r>
              <a:rPr lang="en-US" dirty="0"/>
              <a:t>(click) and L transformer layers.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(click) The </a:t>
            </a:r>
            <a:r>
              <a:rPr lang="en-US" sz="1200" dirty="0"/>
              <a:t>Patch embedding module converts an image feature map X into a sequence of patch embeddings z. P is the patch size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(click) Each transformer layer includes two key modules.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(click) The multi-head self-attention module let the model to jointly attend to information from different feature spaces at different image patches.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(click) The</a:t>
            </a:r>
            <a:r>
              <a:rPr lang="en-US" sz="1200" baseline="0" dirty="0"/>
              <a:t> attention equation first calculates the dot product of the query with all keys, and apply a </a:t>
            </a:r>
            <a:r>
              <a:rPr lang="en-US" sz="1200" baseline="0" dirty="0" err="1"/>
              <a:t>softmax</a:t>
            </a:r>
            <a:r>
              <a:rPr lang="en-US" sz="1200" baseline="0" dirty="0"/>
              <a:t> function to obtain the weights on the value. 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5D655C-DB07-4B3E-90CF-FD153984413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75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AViT</a:t>
            </a:r>
            <a:r>
              <a:rPr lang="en-US" dirty="0"/>
              <a:t>, </a:t>
            </a:r>
          </a:p>
          <a:p>
            <a:r>
              <a:rPr lang="en-US" dirty="0"/>
              <a:t>(click) We insert the adapter after multi-head self-attention and MLP of each transformer layer. </a:t>
            </a:r>
          </a:p>
          <a:p>
            <a:r>
              <a:rPr lang="en-US" dirty="0"/>
              <a:t>(click) The adapter contains two linear layers and a GELU function.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During</a:t>
            </a:r>
            <a:r>
              <a:rPr lang="en-US" altLang="zh-CN" baseline="0" dirty="0"/>
              <a:t> training, we only optimize adapters and layer norm in the VIT.</a:t>
            </a:r>
            <a:r>
              <a:rPr lang="en-US" altLang="zh-CN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5D655C-DB07-4B3E-90CF-FD153984413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0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6000" y="4077072"/>
            <a:ext cx="86400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6000" y="116632"/>
            <a:ext cx="11040000" cy="28083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586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75736" y="908720"/>
            <a:ext cx="11040533" cy="0"/>
          </a:xfrm>
          <a:prstGeom prst="line">
            <a:avLst/>
          </a:prstGeom>
          <a:ln w="19050">
            <a:solidFill>
              <a:srgbClr val="091D31"/>
            </a:solidFill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0"/>
            <a:ext cx="11040000" cy="90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052736"/>
            <a:ext cx="11040000" cy="504056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3F6D3A20-422A-4D3D-BD1E-E0CECE69AD0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676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75736" y="908050"/>
            <a:ext cx="11040533" cy="0"/>
          </a:xfrm>
          <a:prstGeom prst="line">
            <a:avLst/>
          </a:prstGeom>
          <a:ln w="19050">
            <a:solidFill>
              <a:srgbClr val="091D31"/>
            </a:solidFill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6096000" y="1062043"/>
            <a:ext cx="0" cy="5038725"/>
          </a:xfrm>
          <a:prstGeom prst="line">
            <a:avLst/>
          </a:prstGeom>
          <a:ln w="12700">
            <a:solidFill>
              <a:srgbClr val="091D3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00" y="1052736"/>
            <a:ext cx="5376000" cy="5040000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76000" y="1061496"/>
            <a:ext cx="5376000" cy="504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2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130384B9-904B-4F7B-8672-F933AC0852C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1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75736" y="908050"/>
            <a:ext cx="11040533" cy="0"/>
          </a:xfrm>
          <a:prstGeom prst="line">
            <a:avLst/>
          </a:prstGeom>
          <a:ln w="19050">
            <a:solidFill>
              <a:srgbClr val="091D31"/>
            </a:solidFill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096000" y="1062043"/>
            <a:ext cx="0" cy="5038725"/>
          </a:xfrm>
          <a:prstGeom prst="line">
            <a:avLst/>
          </a:prstGeom>
          <a:ln w="12700">
            <a:solidFill>
              <a:srgbClr val="091D3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052736"/>
            <a:ext cx="5376000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1">
                <a:effectLst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76000" y="1781576"/>
            <a:ext cx="537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40000" y="1781576"/>
            <a:ext cx="537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240000" y="1053192"/>
            <a:ext cx="5376000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1">
                <a:effectLst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2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4D90118E-2979-40D0-9544-CDC24033605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923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575736" y="908050"/>
            <a:ext cx="11040533" cy="0"/>
          </a:xfrm>
          <a:prstGeom prst="line">
            <a:avLst/>
          </a:prstGeom>
          <a:ln w="19050">
            <a:solidFill>
              <a:srgbClr val="091D31"/>
            </a:solidFill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03451329-C886-4663-83F0-166372EA062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1439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75736" y="908050"/>
            <a:ext cx="11040533" cy="0"/>
          </a:xfrm>
          <a:prstGeom prst="line">
            <a:avLst/>
          </a:prstGeom>
          <a:ln w="19050">
            <a:solidFill>
              <a:srgbClr val="091D31"/>
            </a:solidFill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 userDrawn="1"/>
        </p:nvSpPr>
        <p:spPr>
          <a:xfrm>
            <a:off x="5952000" y="6259513"/>
            <a:ext cx="239251" cy="309562"/>
          </a:xfrm>
          <a:prstGeom prst="ellipse">
            <a:avLst/>
          </a:prstGeom>
          <a:solidFill>
            <a:srgbClr val="2F5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0"/>
            <a:ext cx="11040000" cy="90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052736"/>
            <a:ext cx="11040000" cy="48600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20"/>
          <p:cNvSpPr>
            <a:spLocks noGrp="1"/>
          </p:cNvSpPr>
          <p:nvPr>
            <p:ph type="sldNum" sz="quarter" idx="10"/>
          </p:nvPr>
        </p:nvSpPr>
        <p:spPr>
          <a:xfrm>
            <a:off x="11472333" y="6165304"/>
            <a:ext cx="812800" cy="431800"/>
          </a:xfrm>
        </p:spPr>
        <p:txBody>
          <a:bodyPr/>
          <a:lstStyle>
            <a:lvl1pPr algn="ctr">
              <a:defRPr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0AB70C4D-3D5D-4EC2-81B2-5D544B7B055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B558818-D435-E849-90E9-800FD05F16EF}"/>
              </a:ext>
            </a:extLst>
          </p:cNvPr>
          <p:cNvGrpSpPr/>
          <p:nvPr userDrawn="1"/>
        </p:nvGrpSpPr>
        <p:grpSpPr>
          <a:xfrm>
            <a:off x="5952000" y="6237312"/>
            <a:ext cx="288000" cy="288032"/>
            <a:chOff x="5952000" y="6237312"/>
            <a:chExt cx="288000" cy="28803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3F867F2-0F72-164D-B4AE-0E2CD8E0B6ED}"/>
                </a:ext>
              </a:extLst>
            </p:cNvPr>
            <p:cNvSpPr/>
            <p:nvPr userDrawn="1"/>
          </p:nvSpPr>
          <p:spPr>
            <a:xfrm>
              <a:off x="5952000" y="6237312"/>
              <a:ext cx="288000" cy="288032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  <a:effectLst>
              <a:innerShdw blurRad="63500" dist="381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558B13E-AD9B-A94F-88D1-C412D1AEF785}"/>
                </a:ext>
              </a:extLst>
            </p:cNvPr>
            <p:cNvSpPr/>
            <p:nvPr userDrawn="1"/>
          </p:nvSpPr>
          <p:spPr>
            <a:xfrm>
              <a:off x="5990440" y="6273192"/>
              <a:ext cx="216024" cy="216024"/>
            </a:xfrm>
            <a:prstGeom prst="ellipse">
              <a:avLst/>
            </a:prstGeom>
            <a:solidFill>
              <a:srgbClr val="2F50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84973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75736" y="908050"/>
            <a:ext cx="11040533" cy="0"/>
          </a:xfrm>
          <a:prstGeom prst="line">
            <a:avLst/>
          </a:prstGeom>
          <a:ln w="19050">
            <a:solidFill>
              <a:srgbClr val="091D31"/>
            </a:solidFill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6096000" y="1062041"/>
            <a:ext cx="0" cy="4859337"/>
          </a:xfrm>
          <a:prstGeom prst="line">
            <a:avLst/>
          </a:prstGeom>
          <a:ln w="12700">
            <a:solidFill>
              <a:srgbClr val="091D3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09DCCAB5-EC21-A144-A15D-0C222ADDB5B5}"/>
              </a:ext>
            </a:extLst>
          </p:cNvPr>
          <p:cNvGrpSpPr/>
          <p:nvPr userDrawn="1"/>
        </p:nvGrpSpPr>
        <p:grpSpPr>
          <a:xfrm>
            <a:off x="5952000" y="6237312"/>
            <a:ext cx="288000" cy="288032"/>
            <a:chOff x="5952000" y="6237312"/>
            <a:chExt cx="288000" cy="288032"/>
          </a:xfrm>
        </p:grpSpPr>
        <p:sp>
          <p:nvSpPr>
            <p:cNvPr id="7" name="Oval 6"/>
            <p:cNvSpPr/>
            <p:nvPr userDrawn="1"/>
          </p:nvSpPr>
          <p:spPr>
            <a:xfrm>
              <a:off x="5952000" y="6237312"/>
              <a:ext cx="288000" cy="288032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  <a:effectLst>
              <a:innerShdw blurRad="63500" dist="381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5990440" y="6273192"/>
              <a:ext cx="216024" cy="216024"/>
            </a:xfrm>
            <a:prstGeom prst="ellipse">
              <a:avLst/>
            </a:prstGeom>
            <a:solidFill>
              <a:srgbClr val="2F50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00" y="1052736"/>
            <a:ext cx="5376000" cy="486864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76000" y="1061496"/>
            <a:ext cx="5376000" cy="486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20"/>
          <p:cNvSpPr>
            <a:spLocks noGrp="1"/>
          </p:cNvSpPr>
          <p:nvPr>
            <p:ph type="sldNum" sz="quarter" idx="14"/>
          </p:nvPr>
        </p:nvSpPr>
        <p:spPr>
          <a:xfrm>
            <a:off x="11472333" y="6165304"/>
            <a:ext cx="812800" cy="431800"/>
          </a:xfrm>
        </p:spPr>
        <p:txBody>
          <a:bodyPr/>
          <a:lstStyle>
            <a:lvl1pPr algn="ctr">
              <a:defRPr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1FC05D7E-ED5D-4445-8ACB-3689C5D1E3B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466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75736" y="908050"/>
            <a:ext cx="11040533" cy="0"/>
          </a:xfrm>
          <a:prstGeom prst="line">
            <a:avLst/>
          </a:prstGeom>
          <a:ln w="19050">
            <a:solidFill>
              <a:srgbClr val="091D31"/>
            </a:solidFill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096000" y="1062041"/>
            <a:ext cx="0" cy="4859337"/>
          </a:xfrm>
          <a:prstGeom prst="line">
            <a:avLst/>
          </a:prstGeom>
          <a:ln w="12700">
            <a:solidFill>
              <a:srgbClr val="091D3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052736"/>
            <a:ext cx="5376000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1">
                <a:effectLst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00" y="1052736"/>
            <a:ext cx="5376000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1">
                <a:effectLst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76000" y="1781576"/>
            <a:ext cx="5376000" cy="414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40000" y="1781576"/>
            <a:ext cx="5376000" cy="414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5"/>
          </p:nvPr>
        </p:nvSpPr>
        <p:spPr>
          <a:xfrm>
            <a:off x="576000" y="1053192"/>
            <a:ext cx="5376000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1">
                <a:effectLst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240000" y="1053192"/>
            <a:ext cx="5376000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1">
                <a:effectLst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Slide Number Placeholder 20"/>
          <p:cNvSpPr>
            <a:spLocks noGrp="1"/>
          </p:cNvSpPr>
          <p:nvPr>
            <p:ph type="sldNum" sz="quarter" idx="17"/>
          </p:nvPr>
        </p:nvSpPr>
        <p:spPr>
          <a:xfrm>
            <a:off x="11472333" y="6165304"/>
            <a:ext cx="812800" cy="431800"/>
          </a:xfrm>
        </p:spPr>
        <p:txBody>
          <a:bodyPr/>
          <a:lstStyle>
            <a:lvl1pPr algn="ctr">
              <a:defRPr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EA6504A7-81E0-4E0F-81CE-B93A742CDEB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E3BC3E-3CA2-0B4E-AB71-8151935269D3}"/>
              </a:ext>
            </a:extLst>
          </p:cNvPr>
          <p:cNvGrpSpPr/>
          <p:nvPr userDrawn="1"/>
        </p:nvGrpSpPr>
        <p:grpSpPr>
          <a:xfrm>
            <a:off x="5952000" y="6237312"/>
            <a:ext cx="288000" cy="288032"/>
            <a:chOff x="5952000" y="6237312"/>
            <a:chExt cx="288000" cy="28803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60A27FC-B549-E440-A0EA-451D37BB18D6}"/>
                </a:ext>
              </a:extLst>
            </p:cNvPr>
            <p:cNvSpPr/>
            <p:nvPr userDrawn="1"/>
          </p:nvSpPr>
          <p:spPr>
            <a:xfrm>
              <a:off x="5952000" y="6237312"/>
              <a:ext cx="288000" cy="288032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  <a:effectLst>
              <a:innerShdw blurRad="63500" dist="381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4426278-3DB2-A948-952F-5CD505D52900}"/>
                </a:ext>
              </a:extLst>
            </p:cNvPr>
            <p:cNvSpPr/>
            <p:nvPr userDrawn="1"/>
          </p:nvSpPr>
          <p:spPr>
            <a:xfrm>
              <a:off x="5990440" y="6273192"/>
              <a:ext cx="216024" cy="216024"/>
            </a:xfrm>
            <a:prstGeom prst="ellipse">
              <a:avLst/>
            </a:prstGeom>
            <a:solidFill>
              <a:srgbClr val="2F50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07549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575736" y="908050"/>
            <a:ext cx="11040533" cy="0"/>
          </a:xfrm>
          <a:prstGeom prst="line">
            <a:avLst/>
          </a:prstGeom>
          <a:ln w="19050">
            <a:solidFill>
              <a:srgbClr val="091D31"/>
            </a:solidFill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20"/>
          <p:cNvSpPr>
            <a:spLocks noGrp="1"/>
          </p:cNvSpPr>
          <p:nvPr>
            <p:ph type="sldNum" sz="quarter" idx="10"/>
          </p:nvPr>
        </p:nvSpPr>
        <p:spPr>
          <a:xfrm>
            <a:off x="11472333" y="6165304"/>
            <a:ext cx="812800" cy="431800"/>
          </a:xfrm>
        </p:spPr>
        <p:txBody>
          <a:bodyPr/>
          <a:lstStyle>
            <a:lvl1pPr algn="ctr">
              <a:defRPr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68EBBDEA-22EB-4DD5-AA2C-6D3440E27C7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7728F7-7D3C-724D-8DB0-5BD9EAC61780}"/>
              </a:ext>
            </a:extLst>
          </p:cNvPr>
          <p:cNvGrpSpPr/>
          <p:nvPr userDrawn="1"/>
        </p:nvGrpSpPr>
        <p:grpSpPr>
          <a:xfrm>
            <a:off x="5952000" y="6237312"/>
            <a:ext cx="288000" cy="288032"/>
            <a:chOff x="5952000" y="6237312"/>
            <a:chExt cx="288000" cy="28803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3EFA6D6-E23F-BF4D-8873-F78E3AEF289D}"/>
                </a:ext>
              </a:extLst>
            </p:cNvPr>
            <p:cNvSpPr/>
            <p:nvPr userDrawn="1"/>
          </p:nvSpPr>
          <p:spPr>
            <a:xfrm>
              <a:off x="5952000" y="6237312"/>
              <a:ext cx="288000" cy="288032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  <a:effectLst>
              <a:innerShdw blurRad="63500" dist="381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F9CC7C3-4770-0145-8768-18C1666C2AA7}"/>
                </a:ext>
              </a:extLst>
            </p:cNvPr>
            <p:cNvSpPr/>
            <p:nvPr userDrawn="1"/>
          </p:nvSpPr>
          <p:spPr>
            <a:xfrm>
              <a:off x="5990440" y="6273192"/>
              <a:ext cx="216024" cy="216024"/>
            </a:xfrm>
            <a:prstGeom prst="ellipse">
              <a:avLst/>
            </a:prstGeom>
            <a:solidFill>
              <a:srgbClr val="2F50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099279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736" y="0"/>
            <a:ext cx="11040533" cy="900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5736" y="1052513"/>
            <a:ext cx="11040533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" y="5949280"/>
            <a:ext cx="12191999" cy="858161"/>
            <a:chOff x="0" y="5961130"/>
            <a:chExt cx="9143997" cy="858161"/>
          </a:xfrm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92" r="18232"/>
            <a:stretch/>
          </p:blipFill>
          <p:spPr>
            <a:xfrm>
              <a:off x="6948262" y="5961130"/>
              <a:ext cx="2195735" cy="85816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01"/>
            <a:stretch/>
          </p:blipFill>
          <p:spPr>
            <a:xfrm>
              <a:off x="0" y="5961130"/>
              <a:ext cx="7057622" cy="858161"/>
            </a:xfrm>
            <a:prstGeom prst="rect">
              <a:avLst/>
            </a:prstGeom>
          </p:spPr>
        </p:pic>
      </p:grpSp>
      <p:sp>
        <p:nvSpPr>
          <p:cNvPr id="8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5692320" y="6165304"/>
            <a:ext cx="812800" cy="431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 anchorCtr="1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98559053-4884-4BF5-AB82-3548370DACFE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479319" y="6550223"/>
            <a:ext cx="44407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0" b="1" i="0">
                <a:solidFill>
                  <a:srgbClr val="2F50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Biomedical Signal and Image Computing Lab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1DB907-818E-064A-86E9-FE2A2324A908}"/>
              </a:ext>
            </a:extLst>
          </p:cNvPr>
          <p:cNvSpPr/>
          <p:nvPr userDrawn="1"/>
        </p:nvSpPr>
        <p:spPr>
          <a:xfrm>
            <a:off x="0" y="-1095"/>
            <a:ext cx="12192000" cy="117727"/>
          </a:xfrm>
          <a:prstGeom prst="rect">
            <a:avLst/>
          </a:prstGeom>
          <a:solidFill>
            <a:srgbClr val="2E4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</p:sldLayoutIdLst>
  <p:hf hdr="0" ftr="0" dt="0"/>
  <p:txStyles>
    <p:titleStyle>
      <a:lvl1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000" b="0" i="0" kern="1200">
          <a:solidFill>
            <a:srgbClr val="2F506F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rgbClr val="2F506F"/>
          </a:solidFill>
          <a:latin typeface="Calibri" panose="020F0502020204030204" pitchFamily="34" charset="0"/>
        </a:defRPr>
      </a:lvl2pPr>
      <a:lvl3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rgbClr val="2F506F"/>
          </a:solidFill>
          <a:latin typeface="Calibri" panose="020F0502020204030204" pitchFamily="34" charset="0"/>
        </a:defRPr>
      </a:lvl3pPr>
      <a:lvl4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rgbClr val="2F506F"/>
          </a:solidFill>
          <a:latin typeface="Calibri" panose="020F0502020204030204" pitchFamily="34" charset="0"/>
        </a:defRPr>
      </a:lvl4pPr>
      <a:lvl5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rgbClr val="2F506F"/>
          </a:solidFill>
          <a:latin typeface="Calibri" panose="020F0502020204030204" pitchFamily="34" charset="0"/>
        </a:defRPr>
      </a:lvl5pPr>
      <a:lvl6pPr marL="457189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rgbClr val="2F506F"/>
          </a:solidFill>
          <a:latin typeface="Calibri" panose="020F0502020204030204" pitchFamily="34" charset="0"/>
        </a:defRPr>
      </a:lvl6pPr>
      <a:lvl7pPr marL="914377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rgbClr val="2F506F"/>
          </a:solidFill>
          <a:latin typeface="Calibri" panose="020F0502020204030204" pitchFamily="34" charset="0"/>
        </a:defRPr>
      </a:lvl7pPr>
      <a:lvl8pPr marL="1371566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rgbClr val="2F506F"/>
          </a:solidFill>
          <a:latin typeface="Calibri" panose="020F0502020204030204" pitchFamily="34" charset="0"/>
        </a:defRPr>
      </a:lvl8pPr>
      <a:lvl9pPr marL="1828754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rgbClr val="2F506F"/>
          </a:solidFill>
          <a:latin typeface="Calibri" panose="020F0502020204030204" pitchFamily="34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F913B56-BCC1-2182-A6EF-9DD80157A1D7}"/>
              </a:ext>
            </a:extLst>
          </p:cNvPr>
          <p:cNvCxnSpPr>
            <a:cxnSpLocks/>
            <a:stCxn id="2" idx="6"/>
            <a:endCxn id="9" idx="2"/>
          </p:cNvCxnSpPr>
          <p:nvPr/>
        </p:nvCxnSpPr>
        <p:spPr>
          <a:xfrm>
            <a:off x="2817238" y="2897637"/>
            <a:ext cx="6494046" cy="0"/>
          </a:xfrm>
          <a:prstGeom prst="line">
            <a:avLst/>
          </a:prstGeom>
          <a:ln w="127000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000" y="283898"/>
            <a:ext cx="11040000" cy="1910951"/>
          </a:xfrm>
        </p:spPr>
        <p:txBody>
          <a:bodyPr/>
          <a:lstStyle/>
          <a:p>
            <a:r>
              <a:rPr lang="en-US" b="1" dirty="0"/>
              <a:t>AViT: Adapting Vision Transformers for Small Skin Lesion Segmentation Datasets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98F376-2800-F012-BDC9-89AA348FE194}"/>
              </a:ext>
            </a:extLst>
          </p:cNvPr>
          <p:cNvSpPr txBox="1"/>
          <p:nvPr/>
        </p:nvSpPr>
        <p:spPr>
          <a:xfrm>
            <a:off x="480157" y="4113006"/>
            <a:ext cx="11231686" cy="87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rgbClr val="2F5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Eighth ISIC Skin Image Analysis Workshop @ MICCAI 2023 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rgbClr val="2F5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12, 2023</a:t>
            </a:r>
          </a:p>
        </p:txBody>
      </p:sp>
      <p:pic>
        <p:nvPicPr>
          <p:cNvPr id="17" name="Picture 16" descr="A picture containing logo&#10;&#10;Description automatically generated">
            <a:extLst>
              <a:ext uri="{FF2B5EF4-FFF2-40B4-BE49-F238E27FC236}">
                <a16:creationId xmlns:a16="http://schemas.microsoft.com/office/drawing/2014/main" id="{6CA5CAC5-C49C-D15F-5E1D-2F2974477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772" y="5354343"/>
            <a:ext cx="2926300" cy="6909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CD818D-F72C-C7E1-58A2-813DD56DD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210" y="5221719"/>
            <a:ext cx="3503168" cy="86291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2897BBC-544F-C5F4-161A-60E303D6411F}"/>
              </a:ext>
            </a:extLst>
          </p:cNvPr>
          <p:cNvSpPr/>
          <p:nvPr/>
        </p:nvSpPr>
        <p:spPr>
          <a:xfrm>
            <a:off x="1593238" y="2285637"/>
            <a:ext cx="1224000" cy="12240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 cap="flat" cmpd="sng" algn="ctr">
            <a:solidFill>
              <a:srgbClr val="2F506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659494D-B91E-58C4-90B9-EC4C52D86567}"/>
              </a:ext>
            </a:extLst>
          </p:cNvPr>
          <p:cNvSpPr/>
          <p:nvPr/>
        </p:nvSpPr>
        <p:spPr>
          <a:xfrm>
            <a:off x="4165920" y="2285637"/>
            <a:ext cx="1224000" cy="12240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 cap="flat" cmpd="sng" algn="ctr">
            <a:solidFill>
              <a:srgbClr val="2F506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6AC701B-1336-0E19-B16F-36C5539B9378}"/>
              </a:ext>
            </a:extLst>
          </p:cNvPr>
          <p:cNvSpPr/>
          <p:nvPr/>
        </p:nvSpPr>
        <p:spPr>
          <a:xfrm>
            <a:off x="6738602" y="2285637"/>
            <a:ext cx="1224000" cy="122400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 cap="flat" cmpd="sng" algn="ctr">
            <a:solidFill>
              <a:srgbClr val="2F506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967810E-A13D-FA29-7BA0-EB055929EB03}"/>
              </a:ext>
            </a:extLst>
          </p:cNvPr>
          <p:cNvSpPr/>
          <p:nvPr/>
        </p:nvSpPr>
        <p:spPr>
          <a:xfrm>
            <a:off x="9311284" y="2285637"/>
            <a:ext cx="1224000" cy="122400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 cap="flat" cmpd="sng" algn="ctr">
            <a:solidFill>
              <a:srgbClr val="2F506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F506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73106C-0B15-9A31-2F70-29DF06EA6EA1}"/>
              </a:ext>
            </a:extLst>
          </p:cNvPr>
          <p:cNvSpPr txBox="1"/>
          <p:nvPr/>
        </p:nvSpPr>
        <p:spPr>
          <a:xfrm>
            <a:off x="1703010" y="3588176"/>
            <a:ext cx="10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Siyi Du</a:t>
            </a:r>
            <a:r>
              <a:rPr lang="en-US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A42F8-9E0A-DCF5-0CB3-D09517EA7A66}"/>
              </a:ext>
            </a:extLst>
          </p:cNvPr>
          <p:cNvSpPr txBox="1"/>
          <p:nvPr/>
        </p:nvSpPr>
        <p:spPr>
          <a:xfrm>
            <a:off x="3812808" y="3588176"/>
            <a:ext cx="21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F5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Nourhan Bayasi</a:t>
            </a:r>
            <a:r>
              <a:rPr lang="en-US" altLang="zh-CN" baseline="30000" dirty="0">
                <a:solidFill>
                  <a:srgbClr val="2F5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DEF748-D46E-C9AC-5973-A59067CA47A1}"/>
              </a:ext>
            </a:extLst>
          </p:cNvPr>
          <p:cNvSpPr txBox="1"/>
          <p:nvPr/>
        </p:nvSpPr>
        <p:spPr>
          <a:xfrm>
            <a:off x="6084688" y="3588176"/>
            <a:ext cx="2683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F5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Ghassan Hamarneh</a:t>
            </a:r>
            <a:r>
              <a:rPr lang="en-US" altLang="zh-CN" baseline="30000" dirty="0">
                <a:solidFill>
                  <a:srgbClr val="2F5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D7A673-39C6-7A92-D1D2-01C36673772F}"/>
              </a:ext>
            </a:extLst>
          </p:cNvPr>
          <p:cNvSpPr txBox="1"/>
          <p:nvPr/>
        </p:nvSpPr>
        <p:spPr>
          <a:xfrm>
            <a:off x="8925552" y="3588176"/>
            <a:ext cx="21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F5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Rafeef Garbi</a:t>
            </a:r>
            <a:r>
              <a:rPr lang="en-US" altLang="zh-CN" baseline="30000" dirty="0">
                <a:solidFill>
                  <a:srgbClr val="2F5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6F2377-00A5-C766-E105-3DA965B41BC0}"/>
              </a:ext>
            </a:extLst>
          </p:cNvPr>
          <p:cNvSpPr txBox="1"/>
          <p:nvPr/>
        </p:nvSpPr>
        <p:spPr>
          <a:xfrm>
            <a:off x="1388522" y="5140475"/>
            <a:ext cx="347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2F5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BAE804-254A-E585-B0D8-82FA01B47F9F}"/>
              </a:ext>
            </a:extLst>
          </p:cNvPr>
          <p:cNvSpPr txBox="1"/>
          <p:nvPr/>
        </p:nvSpPr>
        <p:spPr>
          <a:xfrm>
            <a:off x="7565044" y="5222890"/>
            <a:ext cx="347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2F5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7965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00"/>
    </mc:Choice>
    <mc:Fallback xmlns="">
      <p:transition spd="slow" advTm="173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EBE6C-8777-DFD2-46E7-E56370525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2.4 </a:t>
            </a:r>
            <a:r>
              <a:rPr lang="en-US" err="1"/>
              <a:t>AViT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642A7-8E58-3CEB-3BDB-13C6122A4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411" y="1207341"/>
            <a:ext cx="4497654" cy="3456384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1"/>
              <a:t>Prompt Tuning</a:t>
            </a:r>
          </a:p>
          <a:p>
            <a:pPr>
              <a:lnSpc>
                <a:spcPct val="150000"/>
              </a:lnSpc>
            </a:pPr>
            <a:r>
              <a:rPr lang="en-US" sz="1800"/>
              <a:t>The prompt is hypothesized to grasp CNNs’ helpful inductive biases and fine-grained information.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1"/>
              <a:t>Lightweight Decoder</a:t>
            </a:r>
          </a:p>
          <a:p>
            <a:pPr>
              <a:lnSpc>
                <a:spcPct val="150000"/>
              </a:lnSpc>
            </a:pPr>
            <a:r>
              <a:rPr lang="en-US" sz="1800" err="1"/>
              <a:t>Atrous</a:t>
            </a:r>
            <a:r>
              <a:rPr lang="en-US" sz="1800"/>
              <a:t> spatial pyramid pooling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95AFE-4A1D-56C0-4E89-59F63BA124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D3A20-422A-4D3D-BD1E-E0CECE69AD09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05F9A-91ED-BACC-58D2-BE0D108997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721"/>
          <a:stretch/>
        </p:blipFill>
        <p:spPr>
          <a:xfrm>
            <a:off x="431262" y="1148998"/>
            <a:ext cx="6357979" cy="4695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DCE9EA-7C45-10A2-2AC7-007EC3FB5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9979" y="4971066"/>
            <a:ext cx="2234922" cy="8337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DC6E4DB-7CC1-6707-7887-EC4ED2E431E4}"/>
              </a:ext>
            </a:extLst>
          </p:cNvPr>
          <p:cNvSpPr/>
          <p:nvPr/>
        </p:nvSpPr>
        <p:spPr>
          <a:xfrm>
            <a:off x="3342748" y="3057993"/>
            <a:ext cx="1349173" cy="731775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145796-66F5-CD24-9410-16D760A7E969}"/>
              </a:ext>
            </a:extLst>
          </p:cNvPr>
          <p:cNvSpPr/>
          <p:nvPr/>
        </p:nvSpPr>
        <p:spPr>
          <a:xfrm>
            <a:off x="3449170" y="1207342"/>
            <a:ext cx="3423819" cy="1850651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本框 8"/>
          <p:cNvSpPr txBox="1"/>
          <p:nvPr/>
        </p:nvSpPr>
        <p:spPr>
          <a:xfrm>
            <a:off x="3275292" y="3866682"/>
            <a:ext cx="1723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/>
              <a:t>7 convolutional layers</a:t>
            </a:r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312411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C2ED757-8001-D796-EFBE-1A4616BC7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Datasets and Metrics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E2D0E2-96BF-D687-436C-70668B87A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</a:rPr>
              <a:t>Datasets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ISIC 2018         2594 samples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</a:rPr>
              <a:t>Dermofit</a:t>
            </a:r>
            <a:r>
              <a:rPr lang="en-US" sz="1800" dirty="0">
                <a:solidFill>
                  <a:schemeClr val="tx1"/>
                </a:solidFill>
              </a:rPr>
              <a:t> Image Library (DMF)      1212 samples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Skin Cancer Detection (SCD)        206 samples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PH2        200 samples</a:t>
            </a:r>
          </a:p>
          <a:p>
            <a:pPr marL="457188" lvl="1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</a:rPr>
              <a:t>Evaluation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Segmentation performance: Dice and IOU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Computational cost: </a:t>
            </a:r>
            <a:r>
              <a:rPr lang="en-US" sz="1800" dirty="0" err="1">
                <a:solidFill>
                  <a:schemeClr val="tx1"/>
                </a:solidFill>
              </a:rPr>
              <a:t>gigaFLOPs</a:t>
            </a:r>
            <a:r>
              <a:rPr lang="en-US" sz="1800" dirty="0">
                <a:solidFill>
                  <a:schemeClr val="tx1"/>
                </a:solidFill>
              </a:rPr>
              <a:t> (GFLOPs)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Memory footprint: number of parameters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2AC5F-3353-0689-DC0F-61733A5B14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384B9-904B-4F7B-8672-F933AC0852C4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884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66"/>
    </mc:Choice>
    <mc:Fallback xmlns="">
      <p:transition spd="slow" advTm="117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A682F-CF0F-29AF-5652-E6DCDBD2A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 Main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B5997-397D-91BD-A4D1-796BB61B60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D3A20-422A-4D3D-BD1E-E0CECE69AD09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6D1DC0-5B9B-F2AA-473C-A4333319F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26" y="1426166"/>
            <a:ext cx="10683747" cy="4090086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64CE2681-3B34-D935-640E-7E6392446E7A}"/>
              </a:ext>
            </a:extLst>
          </p:cNvPr>
          <p:cNvSpPr/>
          <p:nvPr/>
        </p:nvSpPr>
        <p:spPr>
          <a:xfrm flipH="1">
            <a:off x="3094437" y="2035191"/>
            <a:ext cx="6003123" cy="24798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B49319-758B-5DA7-8652-C01B2A9B4A41}"/>
              </a:ext>
            </a:extLst>
          </p:cNvPr>
          <p:cNvSpPr/>
          <p:nvPr/>
        </p:nvSpPr>
        <p:spPr>
          <a:xfrm flipH="1">
            <a:off x="3094437" y="2670424"/>
            <a:ext cx="6003123" cy="24798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4C34B79-C13F-117E-DA60-3A8BE53A3A15}"/>
              </a:ext>
            </a:extLst>
          </p:cNvPr>
          <p:cNvSpPr/>
          <p:nvPr/>
        </p:nvSpPr>
        <p:spPr>
          <a:xfrm flipH="1">
            <a:off x="3094436" y="3262666"/>
            <a:ext cx="6003123" cy="24798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E50B68E-BA37-1931-E50A-75AEEB41111B}"/>
              </a:ext>
            </a:extLst>
          </p:cNvPr>
          <p:cNvSpPr/>
          <p:nvPr/>
        </p:nvSpPr>
        <p:spPr>
          <a:xfrm flipH="1">
            <a:off x="3094435" y="4389459"/>
            <a:ext cx="6003123" cy="24798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0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A682F-CF0F-29AF-5652-E6DCDBD2A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 Main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D43C5-477C-C98C-6848-9F34F87E7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052736"/>
            <a:ext cx="11040000" cy="900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b="1" dirty="0"/>
              <a:t>Compared with BASE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B5997-397D-91BD-A4D1-796BB61B60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D3A20-422A-4D3D-BD1E-E0CECE69AD09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6D1DC0-5B9B-F2AA-473C-A4333319FA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882"/>
          <a:stretch/>
        </p:blipFill>
        <p:spPr>
          <a:xfrm>
            <a:off x="754124" y="2756571"/>
            <a:ext cx="10683747" cy="12727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CE2681-3B34-D935-640E-7E6392446E7A}"/>
              </a:ext>
            </a:extLst>
          </p:cNvPr>
          <p:cNvSpPr/>
          <p:nvPr/>
        </p:nvSpPr>
        <p:spPr>
          <a:xfrm flipH="1">
            <a:off x="2994511" y="3535047"/>
            <a:ext cx="1824231" cy="49427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06DEC8-F2A9-4E98-91C2-F4146EF8D88A}"/>
              </a:ext>
            </a:extLst>
          </p:cNvPr>
          <p:cNvSpPr/>
          <p:nvPr/>
        </p:nvSpPr>
        <p:spPr>
          <a:xfrm flipH="1">
            <a:off x="7574691" y="3535047"/>
            <a:ext cx="740889" cy="49427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0B2A17-F306-0478-DC25-5E6F7D24FC73}"/>
              </a:ext>
            </a:extLst>
          </p:cNvPr>
          <p:cNvSpPr/>
          <p:nvPr/>
        </p:nvSpPr>
        <p:spPr>
          <a:xfrm flipH="1">
            <a:off x="10598190" y="3535047"/>
            <a:ext cx="740889" cy="49427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6AF8B6-2E8C-4115-EA7F-222C67519A40}"/>
              </a:ext>
            </a:extLst>
          </p:cNvPr>
          <p:cNvSpPr txBox="1"/>
          <p:nvPr/>
        </p:nvSpPr>
        <p:spPr>
          <a:xfrm>
            <a:off x="716264" y="4833152"/>
            <a:ext cx="10759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Compared to BASE, </a:t>
            </a:r>
            <a:r>
              <a:rPr lang="en-US" dirty="0" err="1"/>
              <a:t>AViT</a:t>
            </a:r>
            <a:endParaRPr lang="en-US" dirty="0"/>
          </a:p>
          <a:p>
            <a:r>
              <a:rPr lang="en-US" dirty="0"/>
              <a:t>	increase average Dice by 0.64% and IOU by 1.02%</a:t>
            </a:r>
          </a:p>
          <a:p>
            <a:r>
              <a:rPr lang="en-US" dirty="0"/>
              <a:t>	have fewer trainable (54.4M vs 367.2M) and total parameters (140.2M vs 367.2M) for 4 datasets</a:t>
            </a:r>
          </a:p>
        </p:txBody>
      </p:sp>
    </p:spTree>
    <p:extLst>
      <p:ext uri="{BB962C8B-B14F-4D97-AF65-F5344CB8AC3E}">
        <p14:creationId xmlns:p14="http://schemas.microsoft.com/office/powerpoint/2010/main" val="46754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A682F-CF0F-29AF-5652-E6DCDBD2A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 Main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D43C5-477C-C98C-6848-9F34F87E7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052736"/>
            <a:ext cx="11040000" cy="900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b="1" dirty="0"/>
              <a:t>Compared with SOTAs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B5997-397D-91BD-A4D1-796BB61B60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D3A20-422A-4D3D-BD1E-E0CECE69AD09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6D1DC0-5B9B-F2AA-473C-A4333319F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26" y="1641020"/>
            <a:ext cx="10683747" cy="40900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A61E05B-E41C-AA37-DE7F-504BF5203082}"/>
              </a:ext>
            </a:extLst>
          </p:cNvPr>
          <p:cNvSpPr/>
          <p:nvPr/>
        </p:nvSpPr>
        <p:spPr>
          <a:xfrm flipH="1">
            <a:off x="7537619" y="2994205"/>
            <a:ext cx="815546" cy="434795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0138A8-B98E-A5EA-081B-7D0508F314E8}"/>
              </a:ext>
            </a:extLst>
          </p:cNvPr>
          <p:cNvSpPr/>
          <p:nvPr/>
        </p:nvSpPr>
        <p:spPr>
          <a:xfrm flipH="1">
            <a:off x="7537621" y="2659386"/>
            <a:ext cx="815545" cy="220041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E1CE3-006B-0BB4-4F75-134D51DD6BE7}"/>
              </a:ext>
            </a:extLst>
          </p:cNvPr>
          <p:cNvSpPr/>
          <p:nvPr/>
        </p:nvSpPr>
        <p:spPr>
          <a:xfrm flipH="1">
            <a:off x="7537617" y="3612256"/>
            <a:ext cx="815547" cy="104530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8554CF-A7A4-83F8-8311-35987B73ECDB}"/>
              </a:ext>
            </a:extLst>
          </p:cNvPr>
          <p:cNvSpPr/>
          <p:nvPr/>
        </p:nvSpPr>
        <p:spPr>
          <a:xfrm flipH="1">
            <a:off x="7537616" y="4800865"/>
            <a:ext cx="821721" cy="88995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EBBBDA-A862-2E80-ED1A-9CF6823AA2FE}"/>
              </a:ext>
            </a:extLst>
          </p:cNvPr>
          <p:cNvSpPr/>
          <p:nvPr/>
        </p:nvSpPr>
        <p:spPr>
          <a:xfrm flipH="1">
            <a:off x="10507361" y="2661431"/>
            <a:ext cx="815546" cy="213363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5A370C-5F1B-C674-E513-475E0DE97415}"/>
              </a:ext>
            </a:extLst>
          </p:cNvPr>
          <p:cNvSpPr/>
          <p:nvPr/>
        </p:nvSpPr>
        <p:spPr>
          <a:xfrm flipH="1">
            <a:off x="10507361" y="3028283"/>
            <a:ext cx="815546" cy="434795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66DBFA-369E-1AFB-4C28-69A6D4E1F9C8}"/>
              </a:ext>
            </a:extLst>
          </p:cNvPr>
          <p:cNvSpPr/>
          <p:nvPr/>
        </p:nvSpPr>
        <p:spPr>
          <a:xfrm flipH="1">
            <a:off x="10507361" y="3646335"/>
            <a:ext cx="815547" cy="104530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CDD37D-0B5F-86B5-F836-A884907399C2}"/>
              </a:ext>
            </a:extLst>
          </p:cNvPr>
          <p:cNvSpPr/>
          <p:nvPr/>
        </p:nvSpPr>
        <p:spPr>
          <a:xfrm flipH="1">
            <a:off x="10501186" y="4841152"/>
            <a:ext cx="821721" cy="88995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C69156-39F0-78F2-997C-4C18D9679123}"/>
              </a:ext>
            </a:extLst>
          </p:cNvPr>
          <p:cNvSpPr txBox="1"/>
          <p:nvPr/>
        </p:nvSpPr>
        <p:spPr>
          <a:xfrm>
            <a:off x="8265481" y="4366667"/>
            <a:ext cx="819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ighlight>
                  <a:srgbClr val="C0C0C0"/>
                </a:highlight>
              </a:rPr>
              <a:t>1.54%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DAB98-5A49-040B-383A-F22B3F07FA06}"/>
              </a:ext>
            </a:extLst>
          </p:cNvPr>
          <p:cNvSpPr txBox="1"/>
          <p:nvPr/>
        </p:nvSpPr>
        <p:spPr>
          <a:xfrm>
            <a:off x="11345872" y="4366667"/>
            <a:ext cx="819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ighlight>
                  <a:srgbClr val="C0C0C0"/>
                </a:highlight>
              </a:rPr>
              <a:t>2.49%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B92255-5D9B-CEA3-EBFA-50CB5C5632C9}"/>
              </a:ext>
            </a:extLst>
          </p:cNvPr>
          <p:cNvSpPr/>
          <p:nvPr/>
        </p:nvSpPr>
        <p:spPr>
          <a:xfrm flipH="1">
            <a:off x="4045141" y="2654753"/>
            <a:ext cx="815545" cy="220041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063567-87DB-80C1-26F0-C4FE5B2F6382}"/>
              </a:ext>
            </a:extLst>
          </p:cNvPr>
          <p:cNvSpPr/>
          <p:nvPr/>
        </p:nvSpPr>
        <p:spPr>
          <a:xfrm flipH="1">
            <a:off x="4045138" y="2944361"/>
            <a:ext cx="815546" cy="518717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CF45D2-3AA3-BE4B-63AA-E390ED0D5481}"/>
              </a:ext>
            </a:extLst>
          </p:cNvPr>
          <p:cNvSpPr/>
          <p:nvPr/>
        </p:nvSpPr>
        <p:spPr>
          <a:xfrm flipH="1">
            <a:off x="4045138" y="3633204"/>
            <a:ext cx="815547" cy="104530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7EB02C-9A25-1203-2F95-83DC90389794}"/>
              </a:ext>
            </a:extLst>
          </p:cNvPr>
          <p:cNvSpPr/>
          <p:nvPr/>
        </p:nvSpPr>
        <p:spPr>
          <a:xfrm flipH="1">
            <a:off x="4038963" y="4800865"/>
            <a:ext cx="821721" cy="88995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0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4" grpId="0" animBg="1"/>
      <p:bldP spid="14" grpId="1" animBg="1"/>
      <p:bldP spid="15" grpId="0" animBg="1"/>
      <p:bldP spid="6" grpId="0" animBg="1"/>
      <p:bldP spid="8" grpId="0" animBg="1"/>
      <p:bldP spid="8" grpId="1" animBg="1"/>
      <p:bldP spid="9" grpId="0" animBg="1"/>
      <p:bldP spid="9" grpId="1" animBg="1"/>
      <p:bldP spid="10" grpId="0" animBg="1"/>
      <p:bldP spid="12" grpId="0"/>
      <p:bldP spid="12" grpId="1"/>
      <p:bldP spid="13" grpId="0"/>
      <p:bldP spid="13" grpId="1"/>
      <p:bldP spid="16" grpId="0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735CC-8AEC-FB80-40FB-12F06EABD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 Visualization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DD334-41FF-8E23-7A0C-ECAF4D4452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D3A20-422A-4D3D-BD1E-E0CECE69AD09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247F5D-73D7-C982-ABDA-C2F1A8F9E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267" y="1028802"/>
            <a:ext cx="9901466" cy="48003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CB9B23-BFE1-1827-324F-B6B6C4E331EC}"/>
              </a:ext>
            </a:extLst>
          </p:cNvPr>
          <p:cNvSpPr/>
          <p:nvPr/>
        </p:nvSpPr>
        <p:spPr>
          <a:xfrm>
            <a:off x="9931078" y="692696"/>
            <a:ext cx="983849" cy="4099223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2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3"/>
    </mc:Choice>
    <mc:Fallback xmlns="">
      <p:transition spd="slow" advTm="563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B1236-3A21-E4D7-8300-B1CCE231C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3.4 Applicability and Ablation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EC834-3BE2-8DD5-8E37-6EBC127F5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err="1"/>
              <a:t>AViT</a:t>
            </a:r>
            <a:r>
              <a:rPr lang="en-US" sz="1800" dirty="0"/>
              <a:t> on different </a:t>
            </a:r>
            <a:r>
              <a:rPr lang="en-US" sz="1800" dirty="0" err="1"/>
              <a:t>ViT</a:t>
            </a:r>
            <a:r>
              <a:rPr lang="en-US" sz="1800" dirty="0"/>
              <a:t> backbones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/>
              <a:t>Ablation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F463E-2EF8-007D-1DF5-B11F1581F1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D3A20-422A-4D3D-BD1E-E0CECE69AD09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6FF52C-E861-6491-A21E-271EECFD5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07" y="2007315"/>
            <a:ext cx="10477786" cy="36006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038FC9-D6DC-7F2F-9213-008490B7BF3D}"/>
              </a:ext>
            </a:extLst>
          </p:cNvPr>
          <p:cNvSpPr/>
          <p:nvPr/>
        </p:nvSpPr>
        <p:spPr>
          <a:xfrm flipH="1">
            <a:off x="7389338" y="3058937"/>
            <a:ext cx="704338" cy="23218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E54CE2-1CC3-514B-E328-D5D359F5E06D}"/>
              </a:ext>
            </a:extLst>
          </p:cNvPr>
          <p:cNvSpPr/>
          <p:nvPr/>
        </p:nvSpPr>
        <p:spPr>
          <a:xfrm flipH="1">
            <a:off x="10497020" y="3058937"/>
            <a:ext cx="704338" cy="22910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6DCB3-16EF-BF49-067D-5C23E881CAB9}"/>
              </a:ext>
            </a:extLst>
          </p:cNvPr>
          <p:cNvSpPr/>
          <p:nvPr/>
        </p:nvSpPr>
        <p:spPr>
          <a:xfrm flipH="1">
            <a:off x="7389338" y="3448824"/>
            <a:ext cx="704338" cy="24106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DF416-F4FF-5C2B-748F-6F3EDF157E82}"/>
              </a:ext>
            </a:extLst>
          </p:cNvPr>
          <p:cNvSpPr/>
          <p:nvPr/>
        </p:nvSpPr>
        <p:spPr>
          <a:xfrm flipH="1">
            <a:off x="10526318" y="3448823"/>
            <a:ext cx="704339" cy="24106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18643D-F175-AC45-F2A1-1A2A67F428D0}"/>
              </a:ext>
            </a:extLst>
          </p:cNvPr>
          <p:cNvSpPr/>
          <p:nvPr/>
        </p:nvSpPr>
        <p:spPr>
          <a:xfrm flipH="1">
            <a:off x="7389338" y="3877487"/>
            <a:ext cx="704338" cy="24106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EC8765-2A9F-09F9-3C66-B18FC80A590E}"/>
              </a:ext>
            </a:extLst>
          </p:cNvPr>
          <p:cNvSpPr/>
          <p:nvPr/>
        </p:nvSpPr>
        <p:spPr>
          <a:xfrm flipH="1">
            <a:off x="10536287" y="3874400"/>
            <a:ext cx="704338" cy="24106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516F74-32DB-DD98-1E48-A717853491D7}"/>
              </a:ext>
            </a:extLst>
          </p:cNvPr>
          <p:cNvSpPr/>
          <p:nvPr/>
        </p:nvSpPr>
        <p:spPr>
          <a:xfrm flipH="1">
            <a:off x="7389338" y="4276254"/>
            <a:ext cx="704338" cy="24106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701AFB-99B4-F996-BC14-4DFFD66743A2}"/>
              </a:ext>
            </a:extLst>
          </p:cNvPr>
          <p:cNvSpPr/>
          <p:nvPr/>
        </p:nvSpPr>
        <p:spPr>
          <a:xfrm flipH="1">
            <a:off x="10526319" y="4276253"/>
            <a:ext cx="704338" cy="24106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34AE81-4EB4-5861-9815-3ED33A00E03C}"/>
              </a:ext>
            </a:extLst>
          </p:cNvPr>
          <p:cNvSpPr/>
          <p:nvPr/>
        </p:nvSpPr>
        <p:spPr>
          <a:xfrm flipH="1">
            <a:off x="7389338" y="5282330"/>
            <a:ext cx="704338" cy="24106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109A2B-34D9-267C-3B81-1FCC4B1DD7FD}"/>
              </a:ext>
            </a:extLst>
          </p:cNvPr>
          <p:cNvSpPr/>
          <p:nvPr/>
        </p:nvSpPr>
        <p:spPr>
          <a:xfrm flipH="1">
            <a:off x="10526318" y="5282329"/>
            <a:ext cx="704338" cy="24106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958E95-43BE-4DE6-689F-DCB3304E1755}"/>
              </a:ext>
            </a:extLst>
          </p:cNvPr>
          <p:cNvSpPr/>
          <p:nvPr/>
        </p:nvSpPr>
        <p:spPr>
          <a:xfrm flipH="1">
            <a:off x="3853223" y="3055850"/>
            <a:ext cx="540000" cy="23218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6FFE8C-DCA0-02BD-8FEB-D28793AAF9B0}"/>
              </a:ext>
            </a:extLst>
          </p:cNvPr>
          <p:cNvSpPr/>
          <p:nvPr/>
        </p:nvSpPr>
        <p:spPr>
          <a:xfrm flipH="1">
            <a:off x="3853223" y="3445737"/>
            <a:ext cx="540000" cy="24106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5F05C6-2F32-EAF2-BE55-C6FF2C3C12FE}"/>
              </a:ext>
            </a:extLst>
          </p:cNvPr>
          <p:cNvSpPr/>
          <p:nvPr/>
        </p:nvSpPr>
        <p:spPr>
          <a:xfrm flipH="1">
            <a:off x="3853223" y="3874400"/>
            <a:ext cx="540000" cy="24106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C831AE-19F5-C5A8-2B5C-96B80DF48A21}"/>
              </a:ext>
            </a:extLst>
          </p:cNvPr>
          <p:cNvSpPr/>
          <p:nvPr/>
        </p:nvSpPr>
        <p:spPr>
          <a:xfrm flipH="1">
            <a:off x="3853223" y="4273167"/>
            <a:ext cx="540000" cy="24106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114D44-7B2C-9FF7-C393-4E44662107A3}"/>
              </a:ext>
            </a:extLst>
          </p:cNvPr>
          <p:cNvSpPr/>
          <p:nvPr/>
        </p:nvSpPr>
        <p:spPr>
          <a:xfrm flipH="1">
            <a:off x="3852844" y="5267872"/>
            <a:ext cx="504000" cy="24106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63D7B3-9396-DB21-7A0F-26F6588A99DC}"/>
              </a:ext>
            </a:extLst>
          </p:cNvPr>
          <p:cNvSpPr txBox="1"/>
          <p:nvPr/>
        </p:nvSpPr>
        <p:spPr>
          <a:xfrm>
            <a:off x="857107" y="5620598"/>
            <a:ext cx="5377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BASE*: freeze the parameters of BASE’s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ViT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A80660-A958-9D76-1594-FA49EC7C0568}"/>
              </a:ext>
            </a:extLst>
          </p:cNvPr>
          <p:cNvSpPr/>
          <p:nvPr/>
        </p:nvSpPr>
        <p:spPr>
          <a:xfrm flipH="1">
            <a:off x="857107" y="4658272"/>
            <a:ext cx="684000" cy="24106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670279-3F46-15F6-7495-720338A4B26C}"/>
              </a:ext>
            </a:extLst>
          </p:cNvPr>
          <p:cNvSpPr/>
          <p:nvPr/>
        </p:nvSpPr>
        <p:spPr>
          <a:xfrm flipH="1">
            <a:off x="888728" y="4899341"/>
            <a:ext cx="684000" cy="38298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7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5" grpId="0" animBg="1"/>
      <p:bldP spid="5" grpId="1" animBg="1"/>
      <p:bldP spid="7" grpId="0" animBg="1"/>
      <p:bldP spid="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2" grpId="0" animBg="1"/>
      <p:bldP spid="22" grpId="1" animBg="1"/>
      <p:bldP spid="23" grpId="0" animBg="1"/>
      <p:bldP spid="2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7ED1AF30-E6A0-33A3-125D-B641FE472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99" y="202167"/>
            <a:ext cx="11040000" cy="1905001"/>
          </a:xfrm>
        </p:spPr>
        <p:txBody>
          <a:bodyPr/>
          <a:lstStyle/>
          <a:p>
            <a:pPr algn="l"/>
            <a:r>
              <a:rPr lang="en-US" sz="3600" b="1" dirty="0" err="1"/>
              <a:t>AViT</a:t>
            </a:r>
            <a:r>
              <a:rPr lang="en-US" sz="3600" b="1" dirty="0"/>
              <a:t>: Adapting Vision Transformers for Small Skin Lesion Segmentation Datasets</a:t>
            </a:r>
            <a:endParaRPr lang="en-CA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BD0011-E191-FD2B-04CC-F949A0539A9F}"/>
              </a:ext>
            </a:extLst>
          </p:cNvPr>
          <p:cNvSpPr txBox="1"/>
          <p:nvPr/>
        </p:nvSpPr>
        <p:spPr>
          <a:xfrm>
            <a:off x="1184958" y="2690336"/>
            <a:ext cx="2349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2F5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lang="en-US" dirty="0">
                <a:solidFill>
                  <a:srgbClr val="2F5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available 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337302-730D-AA64-8FFC-9FAD5B50BDA7}"/>
              </a:ext>
            </a:extLst>
          </p:cNvPr>
          <p:cNvSpPr txBox="1"/>
          <p:nvPr/>
        </p:nvSpPr>
        <p:spPr>
          <a:xfrm>
            <a:off x="6153874" y="2690336"/>
            <a:ext cx="2349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2F5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en-US" dirty="0">
                <a:solidFill>
                  <a:srgbClr val="2F5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available at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0EB900-737E-E156-2390-768207E37033}"/>
              </a:ext>
            </a:extLst>
          </p:cNvPr>
          <p:cNvSpPr txBox="1"/>
          <p:nvPr/>
        </p:nvSpPr>
        <p:spPr>
          <a:xfrm>
            <a:off x="4307711" y="4160741"/>
            <a:ext cx="3576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F5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37E86-EF4A-02E7-23FB-A2D4E5CC9584}"/>
              </a:ext>
            </a:extLst>
          </p:cNvPr>
          <p:cNvSpPr txBox="1"/>
          <p:nvPr/>
        </p:nvSpPr>
        <p:spPr>
          <a:xfrm>
            <a:off x="1184958" y="5312780"/>
            <a:ext cx="9872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F5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us:            {siyi,</a:t>
            </a:r>
            <a:r>
              <a:rPr lang="zh-CN" altLang="en-US" dirty="0">
                <a:solidFill>
                  <a:srgbClr val="2F5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F5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nourhanb</a:t>
            </a:r>
            <a:r>
              <a:rPr lang="en-US" dirty="0">
                <a:solidFill>
                  <a:srgbClr val="2F5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dirty="0">
                <a:solidFill>
                  <a:srgbClr val="2F5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2F5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rafeef}@ece.ubc.ca, hamarneh@sfu.ca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4" name="Picture 3" descr="A qr code with black squares&#10;&#10;Description automatically generated">
            <a:extLst>
              <a:ext uri="{FF2B5EF4-FFF2-40B4-BE49-F238E27FC236}">
                <a16:creationId xmlns:a16="http://schemas.microsoft.com/office/drawing/2014/main" id="{C343FE6C-B2FA-4604-C9D1-0954C9974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181" y="2194154"/>
            <a:ext cx="1879600" cy="1879600"/>
          </a:xfrm>
          <a:prstGeom prst="rect">
            <a:avLst/>
          </a:prstGeom>
        </p:spPr>
      </p:pic>
      <p:pic>
        <p:nvPicPr>
          <p:cNvPr id="6" name="Picture 5" descr="A qr code with black squares&#10;&#10;Description automatically generated">
            <a:extLst>
              <a:ext uri="{FF2B5EF4-FFF2-40B4-BE49-F238E27FC236}">
                <a16:creationId xmlns:a16="http://schemas.microsoft.com/office/drawing/2014/main" id="{851293CD-442A-57CB-8AD9-7939ACADD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382" y="2119868"/>
            <a:ext cx="18796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7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2"/>
    </mc:Choice>
    <mc:Fallback xmlns="">
      <p:transition spd="slow" advTm="394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377C7-4A1B-5E01-B2C1-2236666B5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1.1 Skin Lesion Segmentation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86A34-F1CB-68BE-7BC0-B57905AD1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052736"/>
            <a:ext cx="11150562" cy="1944216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dirty="0"/>
              <a:t>Skin Lesion segmentation (SLS) is a crucial component in skin lesion analysis.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dirty="0"/>
              <a:t>Vision transformers (</a:t>
            </a:r>
            <a:r>
              <a:rPr lang="en-US" sz="1800" dirty="0" err="1"/>
              <a:t>ViTs</a:t>
            </a:r>
            <a:r>
              <a:rPr lang="en-US" sz="1800" dirty="0"/>
              <a:t>) have been considered a promising technique to tackle SLS.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549C3-6CD0-673F-2A77-42CD515690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D3A20-422A-4D3D-BD1E-E0CECE69AD09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C3652E-C1D7-EA6B-85AD-E0819AADAAE1}"/>
              </a:ext>
            </a:extLst>
          </p:cNvPr>
          <p:cNvSpPr txBox="1"/>
          <p:nvPr/>
        </p:nvSpPr>
        <p:spPr>
          <a:xfrm>
            <a:off x="2175644" y="3711536"/>
            <a:ext cx="1514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DNN Model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14331AE-7456-1C6E-99AC-067399F4935D}"/>
              </a:ext>
            </a:extLst>
          </p:cNvPr>
          <p:cNvCxnSpPr>
            <a:cxnSpLocks/>
          </p:cNvCxnSpPr>
          <p:nvPr/>
        </p:nvCxnSpPr>
        <p:spPr>
          <a:xfrm>
            <a:off x="1758159" y="3880813"/>
            <a:ext cx="584709" cy="0"/>
          </a:xfrm>
          <a:prstGeom prst="straightConnector1">
            <a:avLst/>
          </a:prstGeom>
          <a:ln w="12700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851DB2C-E89A-AD0D-9DAF-ECEFF856B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38" y="3375338"/>
            <a:ext cx="971421" cy="971421"/>
          </a:xfrm>
          <a:prstGeom prst="rect">
            <a:avLst/>
          </a:prstGeom>
          <a:ln w="38100">
            <a:noFill/>
          </a:ln>
        </p:spPr>
      </p:pic>
      <p:pic>
        <p:nvPicPr>
          <p:cNvPr id="19" name="Picture 18" descr="A picture containing mountain&#10;&#10;Description automatically generated">
            <a:extLst>
              <a:ext uri="{FF2B5EF4-FFF2-40B4-BE49-F238E27FC236}">
                <a16:creationId xmlns:a16="http://schemas.microsoft.com/office/drawing/2014/main" id="{C560D262-D669-9D81-E5E1-84FFBD16F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2401" y="3375338"/>
            <a:ext cx="971421" cy="971421"/>
          </a:xfrm>
          <a:prstGeom prst="rect">
            <a:avLst/>
          </a:prstGeom>
          <a:ln w="38100">
            <a:noFill/>
          </a:ln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263495A-550D-1AF0-AC0F-047BDCFFB8C2}"/>
              </a:ext>
            </a:extLst>
          </p:cNvPr>
          <p:cNvCxnSpPr>
            <a:cxnSpLocks/>
          </p:cNvCxnSpPr>
          <p:nvPr/>
        </p:nvCxnSpPr>
        <p:spPr>
          <a:xfrm>
            <a:off x="3518376" y="3891420"/>
            <a:ext cx="60727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7C681639-6003-EE9D-6E34-196BA744B433}"/>
              </a:ext>
            </a:extLst>
          </p:cNvPr>
          <p:cNvSpPr/>
          <p:nvPr/>
        </p:nvSpPr>
        <p:spPr>
          <a:xfrm>
            <a:off x="2347043" y="3656849"/>
            <a:ext cx="1176474" cy="46914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B6D9BA7-84D0-B13C-88D4-DB0DA879B7B6}"/>
              </a:ext>
            </a:extLst>
          </p:cNvPr>
          <p:cNvSpPr txBox="1"/>
          <p:nvPr/>
        </p:nvSpPr>
        <p:spPr>
          <a:xfrm>
            <a:off x="1581591" y="4509900"/>
            <a:ext cx="2729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Skin Lesion Segmentation (SLS)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150A5B-1BCA-A523-D70F-71D1397933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86"/>
          <a:stretch/>
        </p:blipFill>
        <p:spPr>
          <a:xfrm>
            <a:off x="5877759" y="2512383"/>
            <a:ext cx="5488298" cy="27580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AF06F4-0882-6C39-522B-05E4BDBD86F6}"/>
              </a:ext>
            </a:extLst>
          </p:cNvPr>
          <p:cNvSpPr txBox="1"/>
          <p:nvPr/>
        </p:nvSpPr>
        <p:spPr>
          <a:xfrm>
            <a:off x="7202448" y="5270456"/>
            <a:ext cx="2838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Vision Transformer (</a:t>
            </a:r>
            <a:r>
              <a:rPr lang="en-US" sz="1600" err="1"/>
              <a:t>ViT</a:t>
            </a:r>
            <a:r>
              <a:rPr lang="en-US" sz="1600"/>
              <a:t>)</a:t>
            </a:r>
            <a:r>
              <a:rPr lang="en-US" sz="1600" baseline="30000"/>
              <a:t>[1]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22912413-6AC8-4C22-85BF-6856F3A1D21D}"/>
              </a:ext>
            </a:extLst>
          </p:cNvPr>
          <p:cNvSpPr txBox="1"/>
          <p:nvPr/>
        </p:nvSpPr>
        <p:spPr>
          <a:xfrm>
            <a:off x="431800" y="5861929"/>
            <a:ext cx="117602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</a:t>
            </a:r>
            <a:r>
              <a:rPr lang="en-CA"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CA" sz="100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Dosovitskiy</a:t>
            </a:r>
            <a:r>
              <a:rPr lang="en-CA" sz="100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Alexey, Lucas Beyer, et al. , Thomas </a:t>
            </a:r>
            <a:r>
              <a:rPr lang="en-CA" sz="100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Unterthiner</a:t>
            </a:r>
            <a:r>
              <a:rPr lang="en-CA" sz="100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Mostafa </a:t>
            </a:r>
            <a:r>
              <a:rPr lang="en-CA" sz="100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Dehghani</a:t>
            </a:r>
            <a:r>
              <a:rPr lang="en-CA" sz="100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et al. “An Image Is Worth 16x16 Words: Transformers for Image Recognition at Scale,” 2020.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974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00"/>
    </mc:Choice>
    <mc:Fallback xmlns="">
      <p:transition spd="slow" advTm="26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377C7-4A1B-5E01-B2C1-2236666B5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1.1 Skin Lesion Segmentation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86A34-F1CB-68BE-7BC0-B57905AD1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052736"/>
            <a:ext cx="11040000" cy="1944216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err="1"/>
              <a:t>ViTs</a:t>
            </a:r>
            <a:r>
              <a:rPr lang="en-US" sz="1800"/>
              <a:t> need more training data than CNNs due to the lack of some inductive biases.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/>
              <a:t>However, we can only access to multiple, diverse, yet small-sized datasets for the same SLS task.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549C3-6CD0-673F-2A77-42CD515690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D3A20-422A-4D3D-BD1E-E0CECE69AD09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C40255-C9DE-07F3-2ED5-0D7AC4E56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5" y="2996952"/>
            <a:ext cx="2762250" cy="1974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C53FAF-C2C4-1D45-4B4A-632A112DE229}"/>
              </a:ext>
            </a:extLst>
          </p:cNvPr>
          <p:cNvSpPr txBox="1"/>
          <p:nvPr/>
        </p:nvSpPr>
        <p:spPr>
          <a:xfrm>
            <a:off x="4417233" y="5309466"/>
            <a:ext cx="3357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Public SLS datasets</a:t>
            </a:r>
            <a:endParaRPr lang="en-US" sz="1600" baseline="30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381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00"/>
    </mc:Choice>
    <mc:Fallback xmlns="">
      <p:transition spd="slow" advTm="26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CF86C-71E0-D499-25E9-1258AA7D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1.2 Current Practices and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17E49-D405-9052-7A90-5B6241640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969606"/>
            <a:ext cx="11040000" cy="185946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/>
              <a:t>Various strategies were proposed to tackle </a:t>
            </a:r>
            <a:r>
              <a:rPr lang="en-US" sz="1800" err="1"/>
              <a:t>ViTs’</a:t>
            </a:r>
            <a:r>
              <a:rPr lang="en-US" sz="1800"/>
              <a:t> data-hunger in SLS.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b="1"/>
              <a:t>However</a:t>
            </a:r>
            <a:r>
              <a:rPr lang="en-US" sz="1800"/>
              <a:t>, they rely on full fine-tuning and pose two problems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/>
              <a:t>High computational and memory costs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/>
              <a:t>May destroy the model’s generalizable representations.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C0D9C-E3F8-EBF5-ACE9-BABDF4A2FD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D3A20-422A-4D3D-BD1E-E0CECE69AD09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401126-26F8-6802-8735-C5D0DD3591B0}"/>
              </a:ext>
            </a:extLst>
          </p:cNvPr>
          <p:cNvGrpSpPr/>
          <p:nvPr/>
        </p:nvGrpSpPr>
        <p:grpSpPr>
          <a:xfrm>
            <a:off x="6625164" y="3063780"/>
            <a:ext cx="3664867" cy="2915513"/>
            <a:chOff x="6625164" y="3063780"/>
            <a:chExt cx="3664867" cy="2915513"/>
          </a:xfrm>
        </p:grpSpPr>
        <p:grpSp>
          <p:nvGrpSpPr>
            <p:cNvPr id="13" name="组合 12"/>
            <p:cNvGrpSpPr/>
            <p:nvPr/>
          </p:nvGrpSpPr>
          <p:grpSpPr>
            <a:xfrm>
              <a:off x="6625164" y="3063780"/>
              <a:ext cx="3641518" cy="2288903"/>
              <a:chOff x="6625164" y="3063780"/>
              <a:chExt cx="3641518" cy="2288903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D126B61-BAF1-2144-E4CF-1DD2990571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25164" y="3081780"/>
                <a:ext cx="1346400" cy="3960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4DBCDF-DEDB-B615-4211-D6302302574F}"/>
                  </a:ext>
                </a:extLst>
              </p:cNvPr>
              <p:cNvSpPr txBox="1"/>
              <p:nvPr/>
            </p:nvSpPr>
            <p:spPr>
              <a:xfrm>
                <a:off x="6758304" y="3107549"/>
                <a:ext cx="10801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/>
                  <a:t>Dataset 1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27D48C6-9F1B-8898-CB41-3C83403422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25164" y="3700748"/>
                <a:ext cx="1346400" cy="39600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69C5864-C1FD-BF48-4187-6E5AD8E22E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25164" y="4319716"/>
                <a:ext cx="1346400" cy="3960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98BE097-0ACA-4FBE-87FB-4CD2C88018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25164" y="4938683"/>
                <a:ext cx="1346400" cy="396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56AA6B6-327B-2367-FBF9-911091C12BF6}"/>
                  </a:ext>
                </a:extLst>
              </p:cNvPr>
              <p:cNvSpPr/>
              <p:nvPr/>
            </p:nvSpPr>
            <p:spPr>
              <a:xfrm>
                <a:off x="8466562" y="3063780"/>
                <a:ext cx="1080120" cy="43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BE2CAE0-677A-3BE9-F520-720B024F408A}"/>
                  </a:ext>
                </a:extLst>
              </p:cNvPr>
              <p:cNvSpPr/>
              <p:nvPr/>
            </p:nvSpPr>
            <p:spPr>
              <a:xfrm>
                <a:off x="8466562" y="3682748"/>
                <a:ext cx="1080120" cy="4320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F7EF9D8-8D2F-6A1B-1367-5E145388CBE4}"/>
                  </a:ext>
                </a:extLst>
              </p:cNvPr>
              <p:cNvSpPr/>
              <p:nvPr/>
            </p:nvSpPr>
            <p:spPr>
              <a:xfrm>
                <a:off x="8466562" y="4301716"/>
                <a:ext cx="1080120" cy="432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6C04F91-36A0-F2B3-E688-0393629F7077}"/>
                  </a:ext>
                </a:extLst>
              </p:cNvPr>
              <p:cNvSpPr/>
              <p:nvPr/>
            </p:nvSpPr>
            <p:spPr>
              <a:xfrm>
                <a:off x="8466562" y="4920683"/>
                <a:ext cx="1080120" cy="432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FDEDDB-8507-EFC3-213A-D66A583DB369}"/>
                  </a:ext>
                </a:extLst>
              </p:cNvPr>
              <p:cNvSpPr txBox="1"/>
              <p:nvPr/>
            </p:nvSpPr>
            <p:spPr>
              <a:xfrm>
                <a:off x="8489831" y="3128195"/>
                <a:ext cx="10801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/>
                  <a:t>Model 1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022A3519-00EA-6B21-36E5-B8020146E823}"/>
                  </a:ext>
                </a:extLst>
              </p:cNvPr>
              <p:cNvCxnSpPr>
                <a:stCxn id="5" idx="6"/>
                <a:endCxn id="10" idx="1"/>
              </p:cNvCxnSpPr>
              <p:nvPr/>
            </p:nvCxnSpPr>
            <p:spPr>
              <a:xfrm>
                <a:off x="7971564" y="3279780"/>
                <a:ext cx="49499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A1B58D32-9DDC-D21C-16DD-17D706EE4A94}"/>
                  </a:ext>
                </a:extLst>
              </p:cNvPr>
              <p:cNvCxnSpPr>
                <a:stCxn id="7" idx="6"/>
                <a:endCxn id="11" idx="1"/>
              </p:cNvCxnSpPr>
              <p:nvPr/>
            </p:nvCxnSpPr>
            <p:spPr>
              <a:xfrm>
                <a:off x="7971564" y="3898748"/>
                <a:ext cx="49499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9A7F57FC-F09C-E251-7CB0-04865277BCAE}"/>
                  </a:ext>
                </a:extLst>
              </p:cNvPr>
              <p:cNvCxnSpPr>
                <a:stCxn id="8" idx="6"/>
                <a:endCxn id="12" idx="1"/>
              </p:cNvCxnSpPr>
              <p:nvPr/>
            </p:nvCxnSpPr>
            <p:spPr>
              <a:xfrm>
                <a:off x="7971564" y="4517716"/>
                <a:ext cx="49499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15ED0D59-8A38-FD88-F171-A45E254EC995}"/>
                  </a:ext>
                </a:extLst>
              </p:cNvPr>
              <p:cNvCxnSpPr>
                <a:stCxn id="9" idx="6"/>
                <a:endCxn id="14" idx="1"/>
              </p:cNvCxnSpPr>
              <p:nvPr/>
            </p:nvCxnSpPr>
            <p:spPr>
              <a:xfrm>
                <a:off x="7971564" y="5136683"/>
                <a:ext cx="49499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1F8DE95-6500-4102-5C0B-D2B40868E4FF}"/>
                  </a:ext>
                </a:extLst>
              </p:cNvPr>
              <p:cNvSpPr txBox="1"/>
              <p:nvPr/>
            </p:nvSpPr>
            <p:spPr>
              <a:xfrm>
                <a:off x="6758304" y="3729471"/>
                <a:ext cx="10801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/>
                  <a:t>Dataset 2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C116F87-1B7F-2607-D351-A94D7CFA3F8B}"/>
                  </a:ext>
                </a:extLst>
              </p:cNvPr>
              <p:cNvSpPr txBox="1"/>
              <p:nvPr/>
            </p:nvSpPr>
            <p:spPr>
              <a:xfrm>
                <a:off x="6758304" y="4331638"/>
                <a:ext cx="10801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/>
                  <a:t>Dataset 3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F7781B1-ADA0-0087-886A-1CB5993945CF}"/>
                  </a:ext>
                </a:extLst>
              </p:cNvPr>
              <p:cNvSpPr txBox="1"/>
              <p:nvPr/>
            </p:nvSpPr>
            <p:spPr>
              <a:xfrm>
                <a:off x="6758304" y="4967406"/>
                <a:ext cx="10801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/>
                  <a:t>Dataset 4</a:t>
                </a:r>
              </a:p>
            </p:txBody>
          </p: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20CF35B2-121A-12A3-A316-366CDB5FBCFD}"/>
                  </a:ext>
                </a:extLst>
              </p:cNvPr>
              <p:cNvCxnSpPr>
                <a:stCxn id="10" idx="3"/>
              </p:cNvCxnSpPr>
              <p:nvPr/>
            </p:nvCxnSpPr>
            <p:spPr>
              <a:xfrm flipV="1">
                <a:off x="9546682" y="3276826"/>
                <a:ext cx="72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A6A80521-7F70-FBB3-49A5-D2607ACFE9E8}"/>
                  </a:ext>
                </a:extLst>
              </p:cNvPr>
              <p:cNvCxnSpPr>
                <a:stCxn id="11" idx="3"/>
              </p:cNvCxnSpPr>
              <p:nvPr/>
            </p:nvCxnSpPr>
            <p:spPr>
              <a:xfrm>
                <a:off x="9546682" y="3898748"/>
                <a:ext cx="72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DAFF40A7-D4ED-6906-4CCD-BB39C2744E89}"/>
                  </a:ext>
                </a:extLst>
              </p:cNvPr>
              <p:cNvCxnSpPr>
                <a:stCxn id="12" idx="3"/>
              </p:cNvCxnSpPr>
              <p:nvPr/>
            </p:nvCxnSpPr>
            <p:spPr>
              <a:xfrm>
                <a:off x="9546682" y="4517716"/>
                <a:ext cx="72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85DBCD50-6ACA-1495-3DEC-57BDA215D897}"/>
                  </a:ext>
                </a:extLst>
              </p:cNvPr>
              <p:cNvCxnSpPr>
                <a:stCxn id="14" idx="3"/>
              </p:cNvCxnSpPr>
              <p:nvPr/>
            </p:nvCxnSpPr>
            <p:spPr>
              <a:xfrm>
                <a:off x="9546682" y="5136683"/>
                <a:ext cx="72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056B99C-E31F-AFF0-39D7-2A34F59CA914}"/>
                  </a:ext>
                </a:extLst>
              </p:cNvPr>
              <p:cNvSpPr txBox="1"/>
              <p:nvPr/>
            </p:nvSpPr>
            <p:spPr>
              <a:xfrm>
                <a:off x="8489831" y="3716627"/>
                <a:ext cx="10801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/>
                  <a:t>Model 2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C9815DE-045D-0858-5AA4-82AA9901314C}"/>
                  </a:ext>
                </a:extLst>
              </p:cNvPr>
              <p:cNvSpPr txBox="1"/>
              <p:nvPr/>
            </p:nvSpPr>
            <p:spPr>
              <a:xfrm>
                <a:off x="8494739" y="4348438"/>
                <a:ext cx="10801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/>
                  <a:t>Model 3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7B475AF-70DC-79C5-79D8-121EEE894B4E}"/>
                  </a:ext>
                </a:extLst>
              </p:cNvPr>
              <p:cNvSpPr txBox="1"/>
              <p:nvPr/>
            </p:nvSpPr>
            <p:spPr>
              <a:xfrm>
                <a:off x="8497632" y="4967404"/>
                <a:ext cx="10801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/>
                  <a:t>Model 4</a:t>
                </a: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525E187-1C33-630F-952A-FE60FAD8669C}"/>
                </a:ext>
              </a:extLst>
            </p:cNvPr>
            <p:cNvSpPr txBox="1"/>
            <p:nvPr/>
          </p:nvSpPr>
          <p:spPr>
            <a:xfrm>
              <a:off x="6689631" y="5640739"/>
              <a:ext cx="3600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One whole model   x   4</a:t>
              </a:r>
            </a:p>
          </p:txBody>
        </p:sp>
      </p:grp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D6FEC260-5130-5088-9AE2-165CF1C8EF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0934278"/>
              </p:ext>
            </p:extLst>
          </p:nvPr>
        </p:nvGraphicFramePr>
        <p:xfrm>
          <a:off x="862332" y="2673191"/>
          <a:ext cx="4852663" cy="3395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8C75E35-E7A0-26CC-BF99-DAEE6D7897E4}"/>
              </a:ext>
            </a:extLst>
          </p:cNvPr>
          <p:cNvSpPr txBox="1"/>
          <p:nvPr/>
        </p:nvSpPr>
        <p:spPr>
          <a:xfrm>
            <a:off x="5279553" y="1981565"/>
            <a:ext cx="3187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err="1">
                <a:latin typeface="Arial" panose="020B0604020202020204" pitchFamily="34" charset="0"/>
                <a:cs typeface="Arial" panose="020B0604020202020204" pitchFamily="34" charset="0"/>
              </a:rPr>
              <a:t>ViT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-Base 86M, </a:t>
            </a:r>
            <a:r>
              <a:rPr lang="en-US" sz="1600" err="1">
                <a:latin typeface="Arial" panose="020B0604020202020204" pitchFamily="34" charset="0"/>
                <a:cs typeface="Arial" panose="020B0604020202020204" pitchFamily="34" charset="0"/>
              </a:rPr>
              <a:t>Swin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-Base 88M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524A78-AD10-4033-A3B8-DE5A5ABC4D60}"/>
              </a:ext>
            </a:extLst>
          </p:cNvPr>
          <p:cNvSpPr/>
          <p:nvPr/>
        </p:nvSpPr>
        <p:spPr>
          <a:xfrm>
            <a:off x="576000" y="3898748"/>
            <a:ext cx="3604114" cy="216957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834598-5E13-8294-6336-AD4312DCBE73}"/>
              </a:ext>
            </a:extLst>
          </p:cNvPr>
          <p:cNvSpPr/>
          <p:nvPr/>
        </p:nvSpPr>
        <p:spPr>
          <a:xfrm>
            <a:off x="4316655" y="3898748"/>
            <a:ext cx="1547255" cy="216957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280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33"/>
    </mc:Choice>
    <mc:Fallback xmlns="">
      <p:transition spd="slow" advTm="16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 animBg="1"/>
      <p:bldP spid="16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644CF-5F55-419E-8264-E9E7DC267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1.2 Current Practices and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357D3-7A72-DC54-8795-9C24F7A08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052736"/>
            <a:ext cx="11040000" cy="164631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b="1"/>
              <a:t>Parameter-efficient Fine-tuning (PEFT) </a:t>
            </a:r>
            <a:r>
              <a:rPr lang="en-US" sz="1800"/>
              <a:t>only tunes a small subset of the model’s parameters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/>
              <a:t>Adapter tuning: inserts trainable lightweight adapter modules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/>
              <a:t>Prompt tuning: adds soft prompts to the input space</a:t>
            </a:r>
          </a:p>
          <a:p>
            <a:pPr>
              <a:buFont typeface="Wingdings" pitchFamily="2" charset="2"/>
              <a:buChar char="Ø"/>
            </a:pPr>
            <a:r>
              <a:rPr lang="en-US" sz="1800" b="1"/>
              <a:t>However</a:t>
            </a:r>
            <a:r>
              <a:rPr lang="en-US" sz="1800"/>
              <a:t>, few works have adapted PEFT to medical imaging</a:t>
            </a:r>
          </a:p>
          <a:p>
            <a:pPr>
              <a:buFont typeface="Wingdings" pitchFamily="2" charset="2"/>
              <a:buChar char="Ø"/>
            </a:pPr>
            <a:r>
              <a:rPr lang="en-US" sz="1800"/>
              <a:t>We introduce </a:t>
            </a:r>
            <a:r>
              <a:rPr lang="en-US" sz="1800" err="1">
                <a:solidFill>
                  <a:srgbClr val="C00000"/>
                </a:solidFill>
              </a:rPr>
              <a:t>AViT</a:t>
            </a:r>
            <a:r>
              <a:rPr lang="en-US" sz="1800"/>
              <a:t>, a novel PEFT strategy that adapts any pretrained </a:t>
            </a:r>
            <a:r>
              <a:rPr lang="en-US" sz="1800" err="1"/>
              <a:t>ViT</a:t>
            </a:r>
            <a:r>
              <a:rPr lang="en-US" sz="1800"/>
              <a:t> to the SLS task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9DD17-A894-7351-A665-58779AAF96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D3A20-422A-4D3D-BD1E-E0CECE69AD09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E088127-F3AE-BB03-87EF-3DF5F1EBBDAB}"/>
              </a:ext>
            </a:extLst>
          </p:cNvPr>
          <p:cNvGrpSpPr/>
          <p:nvPr/>
        </p:nvGrpSpPr>
        <p:grpSpPr>
          <a:xfrm>
            <a:off x="1077973" y="2938131"/>
            <a:ext cx="3233908" cy="2690598"/>
            <a:chOff x="1077973" y="2938131"/>
            <a:chExt cx="3233908" cy="269059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2F547E1-0019-1F31-BE21-F276987B3267}"/>
                </a:ext>
              </a:extLst>
            </p:cNvPr>
            <p:cNvSpPr txBox="1"/>
            <p:nvPr/>
          </p:nvSpPr>
          <p:spPr>
            <a:xfrm>
              <a:off x="1077973" y="5290175"/>
              <a:ext cx="32339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Parameter-efficient Fine-tuning</a:t>
              </a:r>
              <a:endParaRPr lang="en-US" sz="1600" baseline="3000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BC5D1AF-1517-D210-7330-1C31C733D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8341" y="2938131"/>
              <a:ext cx="2918229" cy="2145024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5E611B5-1CA9-A51B-8C65-3B19EBD556BC}"/>
              </a:ext>
            </a:extLst>
          </p:cNvPr>
          <p:cNvGrpSpPr/>
          <p:nvPr/>
        </p:nvGrpSpPr>
        <p:grpSpPr>
          <a:xfrm>
            <a:off x="7538355" y="3092620"/>
            <a:ext cx="1656275" cy="515175"/>
            <a:chOff x="9905489" y="2141188"/>
            <a:chExt cx="1656275" cy="51517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D085ED3-C241-B594-C08B-241F8B2E955C}"/>
                </a:ext>
              </a:extLst>
            </p:cNvPr>
            <p:cNvSpPr txBox="1"/>
            <p:nvPr/>
          </p:nvSpPr>
          <p:spPr>
            <a:xfrm>
              <a:off x="10193489" y="2380998"/>
              <a:ext cx="136622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>
                  <a:latin typeface="+mj-lt"/>
                </a:rPr>
                <a:t>Frozen</a:t>
              </a:r>
            </a:p>
          </p:txBody>
        </p:sp>
        <p:pic>
          <p:nvPicPr>
            <p:cNvPr id="22" name="Graphic 21" descr="Snowflake with solid fill">
              <a:extLst>
                <a:ext uri="{FF2B5EF4-FFF2-40B4-BE49-F238E27FC236}">
                  <a16:creationId xmlns:a16="http://schemas.microsoft.com/office/drawing/2014/main" id="{FCF0F722-DD95-F9F8-4960-8640C6B1A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905489" y="2368363"/>
              <a:ext cx="288000" cy="288000"/>
            </a:xfrm>
            <a:prstGeom prst="rect">
              <a:avLst/>
            </a:prstGeom>
          </p:spPr>
        </p:pic>
        <p:pic>
          <p:nvPicPr>
            <p:cNvPr id="23" name="Graphic 22" descr="Fire with solid fill">
              <a:extLst>
                <a:ext uri="{FF2B5EF4-FFF2-40B4-BE49-F238E27FC236}">
                  <a16:creationId xmlns:a16="http://schemas.microsoft.com/office/drawing/2014/main" id="{2AA000B3-AE39-43DE-3610-D50F478A1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936673" y="2141188"/>
              <a:ext cx="216000" cy="2160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D1641BF-3AE4-C0C9-5117-D7939203625C}"/>
                </a:ext>
              </a:extLst>
            </p:cNvPr>
            <p:cNvSpPr txBox="1"/>
            <p:nvPr/>
          </p:nvSpPr>
          <p:spPr>
            <a:xfrm>
              <a:off x="10195543" y="2146518"/>
              <a:ext cx="136622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>
                  <a:latin typeface="+mj-lt"/>
                </a:rPr>
                <a:t>Trainable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384244A-C897-245F-A2B0-969BB187C304}"/>
              </a:ext>
            </a:extLst>
          </p:cNvPr>
          <p:cNvGrpSpPr/>
          <p:nvPr/>
        </p:nvGrpSpPr>
        <p:grpSpPr>
          <a:xfrm>
            <a:off x="5377543" y="2996166"/>
            <a:ext cx="1981200" cy="2245649"/>
            <a:chOff x="5377543" y="2909078"/>
            <a:chExt cx="1981200" cy="224564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7E9033-61B0-0055-A19F-1F9050257717}"/>
                </a:ext>
              </a:extLst>
            </p:cNvPr>
            <p:cNvSpPr/>
            <p:nvPr/>
          </p:nvSpPr>
          <p:spPr>
            <a:xfrm>
              <a:off x="5377543" y="2928254"/>
              <a:ext cx="1981200" cy="164631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72195F-7B40-0F20-9C8F-8474CF713235}"/>
                </a:ext>
              </a:extLst>
            </p:cNvPr>
            <p:cNvSpPr/>
            <p:nvPr/>
          </p:nvSpPr>
          <p:spPr>
            <a:xfrm>
              <a:off x="5676901" y="3238603"/>
              <a:ext cx="1382485" cy="19594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9E9005D-DCE8-B147-8896-E931350818C4}"/>
                </a:ext>
              </a:extLst>
            </p:cNvPr>
            <p:cNvSpPr/>
            <p:nvPr/>
          </p:nvSpPr>
          <p:spPr>
            <a:xfrm>
              <a:off x="5676901" y="3587548"/>
              <a:ext cx="1382485" cy="19594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D133314-A84E-C4DD-8AB7-6D27DA4C6876}"/>
                </a:ext>
              </a:extLst>
            </p:cNvPr>
            <p:cNvSpPr/>
            <p:nvPr/>
          </p:nvSpPr>
          <p:spPr>
            <a:xfrm>
              <a:off x="5676901" y="4203295"/>
              <a:ext cx="1382485" cy="19594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0EB8A0-7097-1132-FB0B-D3E73FE4FC34}"/>
                </a:ext>
              </a:extLst>
            </p:cNvPr>
            <p:cNvSpPr txBox="1"/>
            <p:nvPr/>
          </p:nvSpPr>
          <p:spPr>
            <a:xfrm>
              <a:off x="5856513" y="2909078"/>
              <a:ext cx="10232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Model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B7F3EB-D89C-E4EE-2B75-2427D17BAD53}"/>
                </a:ext>
              </a:extLst>
            </p:cNvPr>
            <p:cNvSpPr txBox="1"/>
            <p:nvPr/>
          </p:nvSpPr>
          <p:spPr>
            <a:xfrm>
              <a:off x="5856513" y="3182685"/>
              <a:ext cx="10232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Adapter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5AA17E-51BF-1594-DB92-EAE42C28CC51}"/>
                </a:ext>
              </a:extLst>
            </p:cNvPr>
            <p:cNvSpPr txBox="1"/>
            <p:nvPr/>
          </p:nvSpPr>
          <p:spPr>
            <a:xfrm>
              <a:off x="5856513" y="3527204"/>
              <a:ext cx="10232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Adapter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F7DB0C-1D3E-6C74-6CC2-7D21F2BBEE7A}"/>
                </a:ext>
              </a:extLst>
            </p:cNvPr>
            <p:cNvSpPr txBox="1"/>
            <p:nvPr/>
          </p:nvSpPr>
          <p:spPr>
            <a:xfrm>
              <a:off x="5856513" y="4141796"/>
              <a:ext cx="10232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Adapter</a:t>
              </a:r>
            </a:p>
          </p:txBody>
        </p:sp>
        <p:pic>
          <p:nvPicPr>
            <p:cNvPr id="25" name="Graphic 24" descr="Fire with solid fill">
              <a:extLst>
                <a:ext uri="{FF2B5EF4-FFF2-40B4-BE49-F238E27FC236}">
                  <a16:creationId xmlns:a16="http://schemas.microsoft.com/office/drawing/2014/main" id="{F4C08920-FEC5-E689-7170-7DABA4A8B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66513" y="3235687"/>
              <a:ext cx="180000" cy="180000"/>
            </a:xfrm>
            <a:prstGeom prst="rect">
              <a:avLst/>
            </a:prstGeom>
          </p:spPr>
        </p:pic>
        <p:pic>
          <p:nvPicPr>
            <p:cNvPr id="26" name="Graphic 25" descr="Fire with solid fill">
              <a:extLst>
                <a:ext uri="{FF2B5EF4-FFF2-40B4-BE49-F238E27FC236}">
                  <a16:creationId xmlns:a16="http://schemas.microsoft.com/office/drawing/2014/main" id="{71F2EB16-3CA3-6FA3-BD0A-E0E0B7742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66513" y="3591092"/>
              <a:ext cx="180000" cy="180000"/>
            </a:xfrm>
            <a:prstGeom prst="rect">
              <a:avLst/>
            </a:prstGeom>
          </p:spPr>
        </p:pic>
        <p:pic>
          <p:nvPicPr>
            <p:cNvPr id="27" name="Graphic 26" descr="Fire with solid fill">
              <a:extLst>
                <a:ext uri="{FF2B5EF4-FFF2-40B4-BE49-F238E27FC236}">
                  <a16:creationId xmlns:a16="http://schemas.microsoft.com/office/drawing/2014/main" id="{AF184D0C-6037-724B-4BF9-058037DC7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66513" y="4206914"/>
              <a:ext cx="180000" cy="180000"/>
            </a:xfrm>
            <a:prstGeom prst="rect">
              <a:avLst/>
            </a:prstGeom>
          </p:spPr>
        </p:pic>
        <p:pic>
          <p:nvPicPr>
            <p:cNvPr id="28" name="Graphic 27" descr="Snowflake with solid fill">
              <a:extLst>
                <a:ext uri="{FF2B5EF4-FFF2-40B4-BE49-F238E27FC236}">
                  <a16:creationId xmlns:a16="http://schemas.microsoft.com/office/drawing/2014/main" id="{F6654AD6-925F-A547-E11A-0667E7370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24898" y="2938131"/>
              <a:ext cx="252000" cy="2520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8076E40-EE73-4EC0-FBD6-5C7E0BCBEF5C}"/>
                </a:ext>
              </a:extLst>
            </p:cNvPr>
            <p:cNvSpPr txBox="1"/>
            <p:nvPr/>
          </p:nvSpPr>
          <p:spPr>
            <a:xfrm rot="5400000">
              <a:off x="6130798" y="3816361"/>
              <a:ext cx="598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F68E964-E586-1ACA-E245-E8B422252750}"/>
                </a:ext>
              </a:extLst>
            </p:cNvPr>
            <p:cNvSpPr/>
            <p:nvPr/>
          </p:nvSpPr>
          <p:spPr>
            <a:xfrm>
              <a:off x="6032175" y="4816173"/>
              <a:ext cx="671937" cy="3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5AB51E0-92C0-627E-F2E3-67DB8782FB0B}"/>
                </a:ext>
              </a:extLst>
            </p:cNvPr>
            <p:cNvSpPr txBox="1"/>
            <p:nvPr/>
          </p:nvSpPr>
          <p:spPr>
            <a:xfrm>
              <a:off x="5988425" y="4828058"/>
              <a:ext cx="751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Input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FFB3D4A-49F2-CA03-9259-9055F29EA497}"/>
                </a:ext>
              </a:extLst>
            </p:cNvPr>
            <p:cNvCxnSpPr>
              <a:stCxn id="32" idx="0"/>
              <a:endCxn id="7" idx="2"/>
            </p:cNvCxnSpPr>
            <p:nvPr/>
          </p:nvCxnSpPr>
          <p:spPr>
            <a:xfrm flipH="1" flipV="1">
              <a:off x="6368143" y="4574573"/>
              <a:ext cx="1" cy="2416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CF04F028-2E2B-77CF-FFC3-D653BF231AC0}"/>
              </a:ext>
            </a:extLst>
          </p:cNvPr>
          <p:cNvSpPr txBox="1"/>
          <p:nvPr/>
        </p:nvSpPr>
        <p:spPr>
          <a:xfrm>
            <a:off x="4747028" y="5307114"/>
            <a:ext cx="3233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Adapter Tuning</a:t>
            </a:r>
            <a:endParaRPr lang="en-US" sz="1600" baseline="3000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CDE8C71-D9DA-FC51-4F20-373150BA3C83}"/>
              </a:ext>
            </a:extLst>
          </p:cNvPr>
          <p:cNvGrpSpPr/>
          <p:nvPr/>
        </p:nvGrpSpPr>
        <p:grpSpPr>
          <a:xfrm>
            <a:off x="8564334" y="3004456"/>
            <a:ext cx="2422071" cy="2654995"/>
            <a:chOff x="8564334" y="2917368"/>
            <a:chExt cx="2422071" cy="2654995"/>
          </a:xfrm>
        </p:grpSpPr>
        <p:pic>
          <p:nvPicPr>
            <p:cNvPr id="38" name="Graphic 37" descr="Fire with solid fill">
              <a:extLst>
                <a:ext uri="{FF2B5EF4-FFF2-40B4-BE49-F238E27FC236}">
                  <a16:creationId xmlns:a16="http://schemas.microsoft.com/office/drawing/2014/main" id="{386A6613-A8A3-014C-3709-8AF8E284E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99080" y="4863060"/>
              <a:ext cx="216000" cy="216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7F22AF1-EF36-EC40-AD36-4F7ADF7D9FB7}"/>
                </a:ext>
              </a:extLst>
            </p:cNvPr>
            <p:cNvSpPr/>
            <p:nvPr/>
          </p:nvSpPr>
          <p:spPr>
            <a:xfrm>
              <a:off x="8784771" y="2917368"/>
              <a:ext cx="1981200" cy="164631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5A90C7A-B422-FE6B-11DD-C09551FD131A}"/>
                </a:ext>
              </a:extLst>
            </p:cNvPr>
            <p:cNvSpPr txBox="1"/>
            <p:nvPr/>
          </p:nvSpPr>
          <p:spPr>
            <a:xfrm>
              <a:off x="9263742" y="3551975"/>
              <a:ext cx="10232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Model</a:t>
              </a:r>
            </a:p>
          </p:txBody>
        </p:sp>
        <p:pic>
          <p:nvPicPr>
            <p:cNvPr id="31" name="Graphic 30" descr="Snowflake with solid fill">
              <a:extLst>
                <a:ext uri="{FF2B5EF4-FFF2-40B4-BE49-F238E27FC236}">
                  <a16:creationId xmlns:a16="http://schemas.microsoft.com/office/drawing/2014/main" id="{1CDAEB17-79C5-B223-E1E0-7EC5D58F2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01098" y="2927245"/>
              <a:ext cx="252000" cy="252000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D9C3896-B1B6-555B-339B-EFFE6EA2D032}"/>
                </a:ext>
              </a:extLst>
            </p:cNvPr>
            <p:cNvSpPr/>
            <p:nvPr/>
          </p:nvSpPr>
          <p:spPr>
            <a:xfrm>
              <a:off x="9927261" y="4805002"/>
              <a:ext cx="671937" cy="3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F747F64-DE58-9E3F-3D46-EFEF0571C154}"/>
                </a:ext>
              </a:extLst>
            </p:cNvPr>
            <p:cNvSpPr txBox="1"/>
            <p:nvPr/>
          </p:nvSpPr>
          <p:spPr>
            <a:xfrm>
              <a:off x="9887672" y="4817172"/>
              <a:ext cx="751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Input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88DD635-AD65-B7FB-1B77-27FBF59C45B5}"/>
                </a:ext>
              </a:extLst>
            </p:cNvPr>
            <p:cNvSpPr/>
            <p:nvPr/>
          </p:nvSpPr>
          <p:spPr>
            <a:xfrm>
              <a:off x="8997045" y="4805002"/>
              <a:ext cx="629010" cy="3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148226A-E3B6-2F4E-CDBE-871F5B20E58B}"/>
                </a:ext>
              </a:extLst>
            </p:cNvPr>
            <p:cNvSpPr txBox="1"/>
            <p:nvPr/>
          </p:nvSpPr>
          <p:spPr>
            <a:xfrm>
              <a:off x="8931523" y="4820675"/>
              <a:ext cx="751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Prompt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9E2DD89D-5595-B5AF-AD5A-2DDB43C3875E}"/>
                </a:ext>
              </a:extLst>
            </p:cNvPr>
            <p:cNvCxnSpPr/>
            <p:nvPr/>
          </p:nvCxnSpPr>
          <p:spPr>
            <a:xfrm flipH="1" flipV="1">
              <a:off x="10256890" y="4553254"/>
              <a:ext cx="1" cy="2416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A7543F70-2A50-CF92-3D7A-9330D83C14B6}"/>
                </a:ext>
              </a:extLst>
            </p:cNvPr>
            <p:cNvCxnSpPr/>
            <p:nvPr/>
          </p:nvCxnSpPr>
          <p:spPr>
            <a:xfrm flipH="1" flipV="1">
              <a:off x="9307080" y="4563687"/>
              <a:ext cx="1" cy="2416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8B4FDF8-2962-2347-38B8-2F3649AB2C5B}"/>
                </a:ext>
              </a:extLst>
            </p:cNvPr>
            <p:cNvSpPr txBox="1"/>
            <p:nvPr/>
          </p:nvSpPr>
          <p:spPr>
            <a:xfrm>
              <a:off x="8564334" y="5233809"/>
              <a:ext cx="242207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/>
                <a:t>Prompt Tuning</a:t>
              </a:r>
              <a:endParaRPr lang="en-US" sz="1600" baseline="30000"/>
            </a:p>
          </p:txBody>
        </p:sp>
      </p:grpSp>
      <p:sp>
        <p:nvSpPr>
          <p:cNvPr id="6" name="矩形 5"/>
          <p:cNvSpPr/>
          <p:nvPr/>
        </p:nvSpPr>
        <p:spPr>
          <a:xfrm>
            <a:off x="3342807" y="2833141"/>
            <a:ext cx="464695" cy="2378896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06265F-AD41-5A5D-052F-05425EF32269}"/>
              </a:ext>
            </a:extLst>
          </p:cNvPr>
          <p:cNvSpPr txBox="1"/>
          <p:nvPr/>
        </p:nvSpPr>
        <p:spPr>
          <a:xfrm>
            <a:off x="7880546" y="1508465"/>
            <a:ext cx="3789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3"/>
                </a:solidFill>
              </a:rPr>
              <a:t>Increased efficiency Comparable/improved performance</a:t>
            </a:r>
          </a:p>
        </p:txBody>
      </p:sp>
    </p:spTree>
    <p:extLst>
      <p:ext uri="{BB962C8B-B14F-4D97-AF65-F5344CB8AC3E}">
        <p14:creationId xmlns:p14="http://schemas.microsoft.com/office/powerpoint/2010/main" val="356023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" grpId="0" animBg="1"/>
      <p:bldP spid="6" grpId="1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55057-8383-31CD-B963-A476F6E0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1</a:t>
            </a:r>
            <a:r>
              <a:rPr lang="en-US"/>
              <a:t>.3 Contributions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62681-3720-AEE4-9B6E-A4A6434A46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D3A20-422A-4D3D-BD1E-E0CECE69AD09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88B5779-0BF2-CA81-15EA-6A019455BC74}"/>
              </a:ext>
            </a:extLst>
          </p:cNvPr>
          <p:cNvSpPr/>
          <p:nvPr/>
        </p:nvSpPr>
        <p:spPr>
          <a:xfrm>
            <a:off x="7886445" y="4055012"/>
            <a:ext cx="3600000" cy="1296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4BB06D1-172C-8E2B-77FD-75959A5F1FE0}"/>
              </a:ext>
            </a:extLst>
          </p:cNvPr>
          <p:cNvSpPr/>
          <p:nvPr/>
        </p:nvSpPr>
        <p:spPr>
          <a:xfrm>
            <a:off x="7800622" y="1243943"/>
            <a:ext cx="3600000" cy="1296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94C9004-51B8-1CAE-0E75-F1D7E562D846}"/>
              </a:ext>
            </a:extLst>
          </p:cNvPr>
          <p:cNvSpPr/>
          <p:nvPr/>
        </p:nvSpPr>
        <p:spPr>
          <a:xfrm>
            <a:off x="695644" y="4055012"/>
            <a:ext cx="3600000" cy="1296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1A44084-8A9C-35CB-EF44-EDBC532C75C0}"/>
              </a:ext>
            </a:extLst>
          </p:cNvPr>
          <p:cNvSpPr/>
          <p:nvPr/>
        </p:nvSpPr>
        <p:spPr>
          <a:xfrm>
            <a:off x="695644" y="1280573"/>
            <a:ext cx="3600000" cy="1296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D8E2B5-5F77-38D6-AA64-6638389DDE7D}"/>
              </a:ext>
            </a:extLst>
          </p:cNvPr>
          <p:cNvSpPr>
            <a:spLocks noChangeAspect="1"/>
          </p:cNvSpPr>
          <p:nvPr/>
        </p:nvSpPr>
        <p:spPr>
          <a:xfrm>
            <a:off x="4903799" y="2197438"/>
            <a:ext cx="2412000" cy="2412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C8CBA8-3917-F24E-5328-8632E4D23420}"/>
              </a:ext>
            </a:extLst>
          </p:cNvPr>
          <p:cNvSpPr txBox="1"/>
          <p:nvPr/>
        </p:nvSpPr>
        <p:spPr>
          <a:xfrm>
            <a:off x="4894954" y="3104837"/>
            <a:ext cx="242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AViT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: Adapting Vision Transformers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1B8FCA-746B-C87B-79D6-BEB2749E6FDA}"/>
              </a:ext>
            </a:extLst>
          </p:cNvPr>
          <p:cNvSpPr txBox="1"/>
          <p:nvPr/>
        </p:nvSpPr>
        <p:spPr>
          <a:xfrm>
            <a:off x="714374" y="1457774"/>
            <a:ext cx="362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Introduce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PEFT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to alleviate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ViTs'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data-hunger in medical image segmentation.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6883DF-0309-9B93-CA18-A0F90BC7C2D6}"/>
              </a:ext>
            </a:extLst>
          </p:cNvPr>
          <p:cNvSpPr txBox="1"/>
          <p:nvPr/>
        </p:nvSpPr>
        <p:spPr>
          <a:xfrm>
            <a:off x="716766" y="4227923"/>
            <a:ext cx="3821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Propose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AViT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with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adapters to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transfer a pre-trained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to the SLS task.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36763C-A2DB-B240-9650-960D09BD5683}"/>
              </a:ext>
            </a:extLst>
          </p:cNvPr>
          <p:cNvSpPr txBox="1"/>
          <p:nvPr/>
        </p:nvSpPr>
        <p:spPr>
          <a:xfrm>
            <a:off x="7800622" y="1416260"/>
            <a:ext cx="36237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Integrate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 prompt generator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to enhance representation learning.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837A87-2A0B-3195-8A23-02794CDA13EB}"/>
              </a:ext>
            </a:extLst>
          </p:cNvPr>
          <p:cNvSpPr txBox="1"/>
          <p:nvPr/>
        </p:nvSpPr>
        <p:spPr>
          <a:xfrm>
            <a:off x="7881490" y="4122946"/>
            <a:ext cx="37345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ViT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highly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improves parameter-efficiency and achieves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competitive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segmentation results.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eft Arrow 15">
            <a:extLst>
              <a:ext uri="{FF2B5EF4-FFF2-40B4-BE49-F238E27FC236}">
                <a16:creationId xmlns:a16="http://schemas.microsoft.com/office/drawing/2014/main" id="{ECD3DDC2-1DAD-D484-A7AD-BF2FF0FBD845}"/>
              </a:ext>
            </a:extLst>
          </p:cNvPr>
          <p:cNvSpPr/>
          <p:nvPr/>
        </p:nvSpPr>
        <p:spPr>
          <a:xfrm rot="1980000">
            <a:off x="4341588" y="2449213"/>
            <a:ext cx="612000" cy="323165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5E6011BB-EEE1-F9F9-D3AE-BDCAC968CA25}"/>
              </a:ext>
            </a:extLst>
          </p:cNvPr>
          <p:cNvSpPr/>
          <p:nvPr/>
        </p:nvSpPr>
        <p:spPr>
          <a:xfrm rot="9000000">
            <a:off x="7176425" y="2404234"/>
            <a:ext cx="612000" cy="323165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>
            <a:extLst>
              <a:ext uri="{FF2B5EF4-FFF2-40B4-BE49-F238E27FC236}">
                <a16:creationId xmlns:a16="http://schemas.microsoft.com/office/drawing/2014/main" id="{4009AA4E-0517-303B-D4C7-4ADF774599DB}"/>
              </a:ext>
            </a:extLst>
          </p:cNvPr>
          <p:cNvSpPr/>
          <p:nvPr/>
        </p:nvSpPr>
        <p:spPr>
          <a:xfrm rot="-9000000">
            <a:off x="7229694" y="4075582"/>
            <a:ext cx="612000" cy="323165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>
            <a:extLst>
              <a:ext uri="{FF2B5EF4-FFF2-40B4-BE49-F238E27FC236}">
                <a16:creationId xmlns:a16="http://schemas.microsoft.com/office/drawing/2014/main" id="{D6B55AC7-FF1A-652B-BCBA-94D02AEBD6ED}"/>
              </a:ext>
            </a:extLst>
          </p:cNvPr>
          <p:cNvSpPr/>
          <p:nvPr/>
        </p:nvSpPr>
        <p:spPr>
          <a:xfrm rot="-1980000">
            <a:off x="4331349" y="4066341"/>
            <a:ext cx="612000" cy="323165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245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00"/>
    </mc:Choice>
    <mc:Fallback xmlns="">
      <p:transition spd="slow" advTm="33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EBE6C-8777-DFD2-46E7-E56370525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2.4 </a:t>
            </a:r>
            <a:r>
              <a:rPr lang="en-US" err="1"/>
              <a:t>AViT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642A7-8E58-3CEB-3BDB-13C6122A4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784" y="1398310"/>
            <a:ext cx="7464216" cy="375888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/>
              <a:t>Apply a pre-trained VIT backbone to the downstream SLS task and only optimize few parameters (13.7%).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/>
              <a:t>Adapter Tuning: adjust the generated feature representation adapted to skin images while leaving the weights of the backbone fixed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/>
              <a:t>Prompt Tuning: produce a prompt embedding to enhance the representation learning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/>
              <a:t>Lightweight Decoder: predict a segmentation 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95AFE-4A1D-56C0-4E89-59F63BA124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D3A20-422A-4D3D-BD1E-E0CECE69AD09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05F9A-91ED-BACC-58D2-BE0D108997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88" r="75415"/>
          <a:stretch/>
        </p:blipFill>
        <p:spPr>
          <a:xfrm>
            <a:off x="586840" y="1078627"/>
            <a:ext cx="3168352" cy="48892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1946D9-52CC-BC52-8F0E-24B06A7546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05"/>
          <a:stretch/>
        </p:blipFill>
        <p:spPr>
          <a:xfrm>
            <a:off x="2783632" y="1082954"/>
            <a:ext cx="1159701" cy="550398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F34C501-BD8A-DC14-1B8A-16ED7E9B16A3}"/>
              </a:ext>
            </a:extLst>
          </p:cNvPr>
          <p:cNvSpPr/>
          <p:nvPr/>
        </p:nvSpPr>
        <p:spPr>
          <a:xfrm>
            <a:off x="3943333" y="1326302"/>
            <a:ext cx="7717823" cy="3758882"/>
          </a:xfrm>
          <a:prstGeom prst="roundRect">
            <a:avLst>
              <a:gd name="adj" fmla="val 1092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2016177" y="2720715"/>
            <a:ext cx="1431561" cy="1866275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41684" y="2720715"/>
            <a:ext cx="1431561" cy="1086788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50135" y="2091128"/>
            <a:ext cx="2457760" cy="629588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00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25A55-E6DB-FE20-7F30-ED25E219D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905"/>
            <a:ext cx="11040000" cy="900000"/>
          </a:xfrm>
        </p:spPr>
        <p:txBody>
          <a:bodyPr/>
          <a:lstStyle/>
          <a:p>
            <a:r>
              <a:rPr lang="en-US" dirty="0"/>
              <a:t>2.3 Basic ViT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E76E-743C-08DF-3887-4EE2D1288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038" y="4172643"/>
            <a:ext cx="11365924" cy="1933069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dirty="0"/>
              <a:t>Patch embedding: converts a feature map into a sequence of patch embeddings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dirty="0"/>
              <a:t>Transformer layer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Multi-head self-attention module (MHSA)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MLP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A4DCF-BAD7-695D-5024-E72125DEE0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D3A20-422A-4D3D-BD1E-E0CECE69AD09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1957405-80C3-F670-6201-339F458EF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989" y="4591220"/>
            <a:ext cx="1435100" cy="317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DBFDF2-AB4F-957E-F924-4A2D9AC45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6994" y="4527192"/>
            <a:ext cx="1260023" cy="3806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2320" y="5110149"/>
            <a:ext cx="3895753" cy="60007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F8D8367-BD0E-8982-95CF-94B48B7B31B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25" t="4983" r="4175"/>
          <a:stretch/>
        </p:blipFill>
        <p:spPr>
          <a:xfrm>
            <a:off x="1744820" y="989525"/>
            <a:ext cx="4373371" cy="300912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99FC41F-FC2F-4623-DBA6-A673BD77AB8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436" r="5240"/>
          <a:stretch/>
        </p:blipFill>
        <p:spPr>
          <a:xfrm>
            <a:off x="7527646" y="1069247"/>
            <a:ext cx="2210072" cy="284875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5103BEA-333E-C9ED-2393-0B223E554D0A}"/>
              </a:ext>
            </a:extLst>
          </p:cNvPr>
          <p:cNvSpPr txBox="1"/>
          <p:nvPr/>
        </p:nvSpPr>
        <p:spPr>
          <a:xfrm>
            <a:off x="1954857" y="3917997"/>
            <a:ext cx="1441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ViT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FC69B77-7E9B-90A7-C2D0-A6413912A566}"/>
              </a:ext>
            </a:extLst>
          </p:cNvPr>
          <p:cNvSpPr txBox="1"/>
          <p:nvPr/>
        </p:nvSpPr>
        <p:spPr>
          <a:xfrm>
            <a:off x="4127902" y="3917997"/>
            <a:ext cx="2171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Transformer Layer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431450F-9B0D-D66E-DB26-90BA686CB52E}"/>
              </a:ext>
            </a:extLst>
          </p:cNvPr>
          <p:cNvSpPr txBox="1"/>
          <p:nvPr/>
        </p:nvSpPr>
        <p:spPr>
          <a:xfrm>
            <a:off x="6818185" y="3924265"/>
            <a:ext cx="3628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Multi-head Self-attention (MHSA)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5C0B7C1-9144-5E95-3DF4-6BD5E8B771B8}"/>
              </a:ext>
            </a:extLst>
          </p:cNvPr>
          <p:cNvSpPr/>
          <p:nvPr/>
        </p:nvSpPr>
        <p:spPr>
          <a:xfrm>
            <a:off x="1867771" y="3051599"/>
            <a:ext cx="1615657" cy="492717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3521FC8-0479-7F48-1652-6CB81210D39A}"/>
              </a:ext>
            </a:extLst>
          </p:cNvPr>
          <p:cNvSpPr/>
          <p:nvPr/>
        </p:nvSpPr>
        <p:spPr>
          <a:xfrm>
            <a:off x="1882285" y="1770745"/>
            <a:ext cx="1615657" cy="29074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4ABC52A-7FD7-1427-B8C5-C6EEB518220F}"/>
              </a:ext>
            </a:extLst>
          </p:cNvPr>
          <p:cNvSpPr/>
          <p:nvPr/>
        </p:nvSpPr>
        <p:spPr>
          <a:xfrm>
            <a:off x="1867770" y="2348247"/>
            <a:ext cx="1615657" cy="29074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71D49E1-E70A-087F-07E6-1050246B9D1A}"/>
              </a:ext>
            </a:extLst>
          </p:cNvPr>
          <p:cNvSpPr/>
          <p:nvPr/>
        </p:nvSpPr>
        <p:spPr>
          <a:xfrm>
            <a:off x="1867769" y="2705960"/>
            <a:ext cx="1615657" cy="29074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683BED0-AE6F-60AC-B2F5-7A73054E9846}"/>
              </a:ext>
            </a:extLst>
          </p:cNvPr>
          <p:cNvSpPr/>
          <p:nvPr/>
        </p:nvSpPr>
        <p:spPr>
          <a:xfrm>
            <a:off x="4379010" y="2573396"/>
            <a:ext cx="1615657" cy="492717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EDBC500-17B5-68A6-9AA7-D73494E03201}"/>
              </a:ext>
            </a:extLst>
          </p:cNvPr>
          <p:cNvSpPr/>
          <p:nvPr/>
        </p:nvSpPr>
        <p:spPr>
          <a:xfrm>
            <a:off x="4399433" y="1479996"/>
            <a:ext cx="1615657" cy="29074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3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1000A9-EF35-0164-192A-A41ABA6FA5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4" t="2028" r="1991" b="614"/>
          <a:stretch/>
        </p:blipFill>
        <p:spPr>
          <a:xfrm>
            <a:off x="278740" y="1469033"/>
            <a:ext cx="7843083" cy="41073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AA52B1-FFEB-0537-5102-FCF16E0B8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2.4 </a:t>
            </a:r>
            <a:r>
              <a:rPr lang="en-US" err="1"/>
              <a:t>AViT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81151-6973-95A6-4158-D98B21C5C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2144" y="1052736"/>
            <a:ext cx="3863816" cy="15405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b="1"/>
              <a:t>Adapter Tuning</a:t>
            </a:r>
          </a:p>
          <a:p>
            <a:pPr marL="0" indent="0">
              <a:buNone/>
            </a:pPr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A5D5E-5FA4-6245-4ED6-988D5D3067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D3A20-422A-4D3D-BD1E-E0CECE69AD09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567382-1635-519E-EF61-6C0B04BDF4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1811"/>
          <a:stretch/>
        </p:blipFill>
        <p:spPr>
          <a:xfrm>
            <a:off x="7718150" y="1551319"/>
            <a:ext cx="3575060" cy="4222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212E33-6D64-BB44-E283-B3E8FD497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9691" y="3661653"/>
            <a:ext cx="4005380" cy="3370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E032C5-F56C-41C8-63D1-D5829530D2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49" t="50948"/>
          <a:stretch/>
        </p:blipFill>
        <p:spPr>
          <a:xfrm>
            <a:off x="7879403" y="1906621"/>
            <a:ext cx="3273611" cy="4308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0E4B92C-7C56-AB1C-F149-4D24BC959147}"/>
              </a:ext>
            </a:extLst>
          </p:cNvPr>
          <p:cNvSpPr/>
          <p:nvPr/>
        </p:nvSpPr>
        <p:spPr>
          <a:xfrm>
            <a:off x="4116443" y="3776278"/>
            <a:ext cx="1106242" cy="22242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C12DB3-CDEA-057E-9AC3-A73A3CF15F03}"/>
              </a:ext>
            </a:extLst>
          </p:cNvPr>
          <p:cNvSpPr/>
          <p:nvPr/>
        </p:nvSpPr>
        <p:spPr>
          <a:xfrm>
            <a:off x="4179383" y="2532045"/>
            <a:ext cx="1106242" cy="25518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6243403" y="2885607"/>
            <a:ext cx="1616288" cy="1723868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49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4.3|7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4.3|7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7.7|8.5|6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_BiSICL Template v2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127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iSICL" id="{8944122F-0832-2C47-8B1B-B0677D5789B2}" vid="{A12DAFF2-65A6-CD40-88D4-8E3E258ACD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_BiSICL Template v2</Template>
  <TotalTime>3756</TotalTime>
  <Words>2133</Words>
  <Application>Microsoft Macintosh PowerPoint</Application>
  <PresentationFormat>Widescreen</PresentationFormat>
  <Paragraphs>238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NimbusRomNo9L</vt:lpstr>
      <vt:lpstr>Arial</vt:lpstr>
      <vt:lpstr>Calibri</vt:lpstr>
      <vt:lpstr>Courier New</vt:lpstr>
      <vt:lpstr>Times New Roman</vt:lpstr>
      <vt:lpstr>Wingdings</vt:lpstr>
      <vt:lpstr>_BiSICL Template v2</vt:lpstr>
      <vt:lpstr>AViT: Adapting Vision Transformers for Small Skin Lesion Segmentation Datasets</vt:lpstr>
      <vt:lpstr>1.1 Skin Lesion Segmentation</vt:lpstr>
      <vt:lpstr>1.1 Skin Lesion Segmentation</vt:lpstr>
      <vt:lpstr>1.2 Current Practices and Challenges</vt:lpstr>
      <vt:lpstr>1.2 Current Practices and Challenges</vt:lpstr>
      <vt:lpstr>1.3 Contributions</vt:lpstr>
      <vt:lpstr>2.4 AViT</vt:lpstr>
      <vt:lpstr>2.3 Basic ViT</vt:lpstr>
      <vt:lpstr>2.4 AViT</vt:lpstr>
      <vt:lpstr>2.4 AViT</vt:lpstr>
      <vt:lpstr>3.1 Datasets and Metrics</vt:lpstr>
      <vt:lpstr>3.2 Main Results</vt:lpstr>
      <vt:lpstr>3.2 Main Results</vt:lpstr>
      <vt:lpstr>3.2 Main Results</vt:lpstr>
      <vt:lpstr>3.3 Visualization</vt:lpstr>
      <vt:lpstr>3.4 Applicability and Ablation Study</vt:lpstr>
      <vt:lpstr>AViT: Adapting Vision Transformers for Small Skin Lesion Segmentation Datasets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MICCAI 2019 Proposal</dc:title>
  <dc:creator>Microsoft Office User</dc:creator>
  <cp:lastModifiedBy>Siyi Du</cp:lastModifiedBy>
  <cp:revision>17</cp:revision>
  <dcterms:created xsi:type="dcterms:W3CDTF">2019-01-10T05:36:29Z</dcterms:created>
  <dcterms:modified xsi:type="dcterms:W3CDTF">2023-10-12T22:11:11Z</dcterms:modified>
</cp:coreProperties>
</file>